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1" r:id="rId2"/>
    <p:sldId id="584" r:id="rId3"/>
    <p:sldId id="512" r:id="rId4"/>
    <p:sldId id="462" r:id="rId5"/>
    <p:sldId id="511" r:id="rId6"/>
    <p:sldId id="532" r:id="rId7"/>
    <p:sldId id="531" r:id="rId8"/>
    <p:sldId id="522" r:id="rId9"/>
    <p:sldId id="527" r:id="rId10"/>
    <p:sldId id="529" r:id="rId11"/>
    <p:sldId id="530" r:id="rId12"/>
    <p:sldId id="533" r:id="rId13"/>
    <p:sldId id="535" r:id="rId14"/>
    <p:sldId id="536" r:id="rId15"/>
    <p:sldId id="537" r:id="rId16"/>
    <p:sldId id="540" r:id="rId17"/>
    <p:sldId id="538" r:id="rId18"/>
    <p:sldId id="541" r:id="rId19"/>
    <p:sldId id="528" r:id="rId20"/>
    <p:sldId id="544" r:id="rId21"/>
    <p:sldId id="545" r:id="rId22"/>
    <p:sldId id="547" r:id="rId23"/>
    <p:sldId id="546" r:id="rId24"/>
    <p:sldId id="543" r:id="rId25"/>
    <p:sldId id="548" r:id="rId26"/>
    <p:sldId id="54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F6F7E3"/>
    <a:srgbClr val="0D2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CCC6-7B22-46A8-9732-ACBCB03A4DA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EBECE-5693-4BF1-9D86-BABE6E53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2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59F866-E0DF-4D01-9582-5384DABAD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289F10-E956-42ED-A121-12C6B7922C08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B67EB3-9A33-4AEE-9881-6BBBC1B653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7D852E9-6B62-4773-8158-6F8E15AE7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3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5C42-8C1B-4CD1-B883-3F6F4E02D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05FAD-E965-4041-A1A4-A99CAEFBD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E4E5E-9D38-45FC-9C39-431D2308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47C1B-E37D-468B-BBB3-A1521921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042FF-069C-425C-849A-7EDDCABB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B0E9-ED08-4338-8A99-673E0EBB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7EC92-2060-4369-8208-08636CDA6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79A8B-A81B-480F-8C1C-3BF4472E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F0EB3-260C-428C-BEB3-12F14D70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C5598-171D-4A8B-8226-88129A70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D1193-96E8-46F2-960C-6CC18A1B0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ADCE0-160E-4F62-AF86-E7B06CF00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49B9-FEF1-43E1-9283-6566AFE2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3F687-6DD9-4906-BA58-6C4A393E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EE62-19BA-4781-A927-557D8E3C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4821D-EB43-403B-B993-A7FC471C392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5941D1-63FD-4284-8431-8B03E18E3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9B09D5-C99F-4AEB-A176-C5F1D059E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E5828A-F056-4955-9522-35E79E82A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50494-93C7-4383-9845-FC51244A4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2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652E-F16B-4820-9673-3446B888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611AC-7B36-4917-A300-A70C35799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3B693-1F04-4FD6-9523-C94FB2BA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0F31D-CBDC-49C8-968C-4A971DEF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2A512-680D-4E7E-9FE0-B4E29BFA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E33B-B3BF-4B37-84F4-D7D984EC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C249B-D06B-4B1E-91CA-56AEC7CD4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9CEF-5C58-47E2-B86A-CED70F51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D9876-3777-4191-9220-1983A0BD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7D74A-A0AC-433F-A92E-134ACA1E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7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0BC0-87B4-4B78-A71C-0CE9665D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3605-1D8A-4262-B3E4-97E6E61C9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FFEC0-F694-4F96-AE00-64CCA4E36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C40C7-68B8-4265-8A3D-DAD2E0D3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F7544-CDF0-4C56-8C65-37F58C7E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058E6-DAFF-4596-9AD6-DAE4AE9B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8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AFF6-3E4D-4055-A117-4E2CE25B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DC401-42F8-467C-9E0E-C439A6456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C706E-747C-4AC9-8E3A-12A2EABF7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9B3C0-0E98-413C-AE92-7D3C3DFF1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338F5-7700-4CD6-B298-E18ADD76D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3BDCD-1E53-40F2-ADEE-038B15E2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024D6-5ACD-4504-83F7-BFA640AD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7F31B-4FD5-4B8E-8AF4-CBD92253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5824-567B-40B3-877F-9D918333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BD991-4996-4F9A-AC6C-74D34D87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67B01-869B-4DE4-8889-7B6C228B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47239-0CA3-4F06-8035-25E15D88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019C2-20B4-41AD-813F-B5C0142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20349-9C4E-4BAC-AB7B-40FBE94D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1C353-F2C3-4C27-AA1C-F6C97274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0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CE25-5781-4475-AFE5-0EC7614C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9190-9361-44FE-8DED-9889372E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6C73-6FB2-4F12-A196-19FE78474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1A4B9-14A7-4D8E-AA22-1D2A5BA6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EA6FC-4244-4C9E-93E5-76DE50CA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0F425-8B13-41B4-BE1D-BBD543A0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4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5A26-3319-407E-80C4-35C5CE8F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30DB9-28A3-43F4-A88F-B9DE346E8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38074-D786-416B-873A-1C5F6589E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73D53-491B-4112-9796-B3EE4C70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822BC-68F1-4DAC-B558-72643835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DF3D2-87A8-4C1F-B47C-46CC4A49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BF438-F399-4627-A142-8499703D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E9669-B93E-4257-95BA-F221148A4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6995F-544B-46E2-90A8-908124023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4EDFA-02DE-46B2-9782-10A0E00786A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F7DCC-4CB7-411D-8F8C-D18D5D519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5CAB4-79EB-4D9B-A93B-0CF70EC28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33F7-9CF9-476C-88BF-94A5213A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16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6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g"/><Relationship Id="rId5" Type="http://schemas.openxmlformats.org/officeDocument/2006/relationships/image" Target="../media/image36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audio" Target="../media/audio2.wav"/><Relationship Id="rId7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A4E19715-66AC-4143-98B9-8176D508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3DBBBDD-7A4D-484E-BF4F-A2B17B62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4469" y="5689508"/>
            <a:ext cx="6290469" cy="6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7" tIns="45688" rIns="91377" bIns="45688" numCol="1" anchor="b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Thanh Tâm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953F46-6090-4277-B3FE-2B0ED8BB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54" y="6363016"/>
            <a:ext cx="4648200" cy="43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7" tIns="45688" rIns="91377" bIns="45688" numCol="1" anchor="b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202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230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78132F-2A5A-4413-8852-6D86A4E41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51888"/>
              </p:ext>
            </p:extLst>
          </p:nvPr>
        </p:nvGraphicFramePr>
        <p:xfrm>
          <a:off x="725667" y="319625"/>
          <a:ext cx="10871290" cy="466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58">
                  <a:extLst>
                    <a:ext uri="{9D8B030D-6E8A-4147-A177-3AD203B41FA5}">
                      <a16:colId xmlns:a16="http://schemas.microsoft.com/office/drawing/2014/main" val="2582825445"/>
                    </a:ext>
                  </a:extLst>
                </a:gridCol>
                <a:gridCol w="2174258">
                  <a:extLst>
                    <a:ext uri="{9D8B030D-6E8A-4147-A177-3AD203B41FA5}">
                      <a16:colId xmlns:a16="http://schemas.microsoft.com/office/drawing/2014/main" val="1270288056"/>
                    </a:ext>
                  </a:extLst>
                </a:gridCol>
                <a:gridCol w="2174258">
                  <a:extLst>
                    <a:ext uri="{9D8B030D-6E8A-4147-A177-3AD203B41FA5}">
                      <a16:colId xmlns:a16="http://schemas.microsoft.com/office/drawing/2014/main" val="1885709333"/>
                    </a:ext>
                  </a:extLst>
                </a:gridCol>
                <a:gridCol w="2174258">
                  <a:extLst>
                    <a:ext uri="{9D8B030D-6E8A-4147-A177-3AD203B41FA5}">
                      <a16:colId xmlns:a16="http://schemas.microsoft.com/office/drawing/2014/main" val="3748391754"/>
                    </a:ext>
                  </a:extLst>
                </a:gridCol>
                <a:gridCol w="2174258">
                  <a:extLst>
                    <a:ext uri="{9D8B030D-6E8A-4147-A177-3AD203B41FA5}">
                      <a16:colId xmlns:a16="http://schemas.microsoft.com/office/drawing/2014/main" val="51067831"/>
                    </a:ext>
                  </a:extLst>
                </a:gridCol>
              </a:tblGrid>
              <a:tr h="600379"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00653"/>
                  </a:ext>
                </a:extLst>
              </a:tr>
              <a:tr h="2680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27022"/>
                  </a:ext>
                </a:extLst>
              </a:tr>
              <a:tr h="122756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4191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529F878-D3F4-4FAC-BE73-17A362F66193}"/>
              </a:ext>
            </a:extLst>
          </p:cNvPr>
          <p:cNvSpPr/>
          <p:nvPr/>
        </p:nvSpPr>
        <p:spPr>
          <a:xfrm>
            <a:off x="1097145" y="394618"/>
            <a:ext cx="104998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1EE43-14E2-458E-BA98-4111640698E3}"/>
              </a:ext>
            </a:extLst>
          </p:cNvPr>
          <p:cNvSpPr/>
          <p:nvPr/>
        </p:nvSpPr>
        <p:spPr>
          <a:xfrm>
            <a:off x="1037681" y="4086517"/>
            <a:ext cx="17272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3A678-CF8E-4C94-B5F0-188CE0FA8AD5}"/>
              </a:ext>
            </a:extLst>
          </p:cNvPr>
          <p:cNvSpPr/>
          <p:nvPr/>
        </p:nvSpPr>
        <p:spPr>
          <a:xfrm>
            <a:off x="3211831" y="4086517"/>
            <a:ext cx="17272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F01DF-F693-4E09-B722-CDDB75200930}"/>
              </a:ext>
            </a:extLst>
          </p:cNvPr>
          <p:cNvSpPr/>
          <p:nvPr/>
        </p:nvSpPr>
        <p:spPr>
          <a:xfrm>
            <a:off x="5249770" y="4069139"/>
            <a:ext cx="182308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057B7-8204-4617-AFC8-4D42CA352644}"/>
              </a:ext>
            </a:extLst>
          </p:cNvPr>
          <p:cNvSpPr/>
          <p:nvPr/>
        </p:nvSpPr>
        <p:spPr>
          <a:xfrm>
            <a:off x="7600952" y="4071296"/>
            <a:ext cx="17272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163E2C-6A2D-4CD3-9BD7-F650D1B7769D}"/>
              </a:ext>
            </a:extLst>
          </p:cNvPr>
          <p:cNvSpPr/>
          <p:nvPr/>
        </p:nvSpPr>
        <p:spPr>
          <a:xfrm>
            <a:off x="9685293" y="4069138"/>
            <a:ext cx="17272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0B4270-0E2E-4DF8-9A07-749BCAC78B44}"/>
              </a:ext>
            </a:extLst>
          </p:cNvPr>
          <p:cNvSpPr/>
          <p:nvPr/>
        </p:nvSpPr>
        <p:spPr>
          <a:xfrm>
            <a:off x="927919" y="3204577"/>
            <a:ext cx="1491267" cy="461665"/>
          </a:xfrm>
          <a:custGeom>
            <a:avLst/>
            <a:gdLst>
              <a:gd name="connsiteX0" fmla="*/ 0 w 1491267"/>
              <a:gd name="connsiteY0" fmla="*/ 0 h 894760"/>
              <a:gd name="connsiteX1" fmla="*/ 1491267 w 1491267"/>
              <a:gd name="connsiteY1" fmla="*/ 0 h 894760"/>
              <a:gd name="connsiteX2" fmla="*/ 1491267 w 1491267"/>
              <a:gd name="connsiteY2" fmla="*/ 894760 h 894760"/>
              <a:gd name="connsiteX3" fmla="*/ 0 w 1491267"/>
              <a:gd name="connsiteY3" fmla="*/ 894760 h 894760"/>
              <a:gd name="connsiteX4" fmla="*/ 0 w 1491267"/>
              <a:gd name="connsiteY4" fmla="*/ 0 h 8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67" h="894760">
                <a:moveTo>
                  <a:pt x="0" y="0"/>
                </a:moveTo>
                <a:lnTo>
                  <a:pt x="1491267" y="0"/>
                </a:lnTo>
                <a:lnTo>
                  <a:pt x="1491267" y="894760"/>
                </a:lnTo>
                <a:lnTo>
                  <a:pt x="0" y="894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B56F05-3EA4-4D7A-8C0C-4F76D8B16DD6}"/>
              </a:ext>
            </a:extLst>
          </p:cNvPr>
          <p:cNvSpPr/>
          <p:nvPr/>
        </p:nvSpPr>
        <p:spPr>
          <a:xfrm>
            <a:off x="2915254" y="3204576"/>
            <a:ext cx="2120407" cy="461665"/>
          </a:xfrm>
          <a:custGeom>
            <a:avLst/>
            <a:gdLst>
              <a:gd name="connsiteX0" fmla="*/ 0 w 1491267"/>
              <a:gd name="connsiteY0" fmla="*/ 0 h 894760"/>
              <a:gd name="connsiteX1" fmla="*/ 1491267 w 1491267"/>
              <a:gd name="connsiteY1" fmla="*/ 0 h 894760"/>
              <a:gd name="connsiteX2" fmla="*/ 1491267 w 1491267"/>
              <a:gd name="connsiteY2" fmla="*/ 894760 h 894760"/>
              <a:gd name="connsiteX3" fmla="*/ 0 w 1491267"/>
              <a:gd name="connsiteY3" fmla="*/ 894760 h 894760"/>
              <a:gd name="connsiteX4" fmla="*/ 0 w 1491267"/>
              <a:gd name="connsiteY4" fmla="*/ 0 h 8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67" h="894760">
                <a:moveTo>
                  <a:pt x="0" y="0"/>
                </a:moveTo>
                <a:lnTo>
                  <a:pt x="1491267" y="0"/>
                </a:lnTo>
                <a:lnTo>
                  <a:pt x="1491267" y="894760"/>
                </a:lnTo>
                <a:lnTo>
                  <a:pt x="0" y="894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CFA466F-69AE-46B2-B4CE-2D0FB746F884}"/>
              </a:ext>
            </a:extLst>
          </p:cNvPr>
          <p:cNvSpPr/>
          <p:nvPr/>
        </p:nvSpPr>
        <p:spPr>
          <a:xfrm>
            <a:off x="5320903" y="3204576"/>
            <a:ext cx="1904345" cy="488771"/>
          </a:xfrm>
          <a:custGeom>
            <a:avLst/>
            <a:gdLst>
              <a:gd name="connsiteX0" fmla="*/ 0 w 1491267"/>
              <a:gd name="connsiteY0" fmla="*/ 0 h 894760"/>
              <a:gd name="connsiteX1" fmla="*/ 1491267 w 1491267"/>
              <a:gd name="connsiteY1" fmla="*/ 0 h 894760"/>
              <a:gd name="connsiteX2" fmla="*/ 1491267 w 1491267"/>
              <a:gd name="connsiteY2" fmla="*/ 894760 h 894760"/>
              <a:gd name="connsiteX3" fmla="*/ 0 w 1491267"/>
              <a:gd name="connsiteY3" fmla="*/ 894760 h 894760"/>
              <a:gd name="connsiteX4" fmla="*/ 0 w 1491267"/>
              <a:gd name="connsiteY4" fmla="*/ 0 h 8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67" h="894760">
                <a:moveTo>
                  <a:pt x="0" y="0"/>
                </a:moveTo>
                <a:lnTo>
                  <a:pt x="1491267" y="0"/>
                </a:lnTo>
                <a:lnTo>
                  <a:pt x="1491267" y="894760"/>
                </a:lnTo>
                <a:lnTo>
                  <a:pt x="0" y="894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75C9E5A-73AB-4618-863E-190245FCC7F9}"/>
              </a:ext>
            </a:extLst>
          </p:cNvPr>
          <p:cNvSpPr/>
          <p:nvPr/>
        </p:nvSpPr>
        <p:spPr>
          <a:xfrm>
            <a:off x="7649133" y="3204575"/>
            <a:ext cx="1491267" cy="488771"/>
          </a:xfrm>
          <a:custGeom>
            <a:avLst/>
            <a:gdLst>
              <a:gd name="connsiteX0" fmla="*/ 0 w 1491267"/>
              <a:gd name="connsiteY0" fmla="*/ 0 h 894760"/>
              <a:gd name="connsiteX1" fmla="*/ 1491267 w 1491267"/>
              <a:gd name="connsiteY1" fmla="*/ 0 h 894760"/>
              <a:gd name="connsiteX2" fmla="*/ 1491267 w 1491267"/>
              <a:gd name="connsiteY2" fmla="*/ 894760 h 894760"/>
              <a:gd name="connsiteX3" fmla="*/ 0 w 1491267"/>
              <a:gd name="connsiteY3" fmla="*/ 894760 h 894760"/>
              <a:gd name="connsiteX4" fmla="*/ 0 w 1491267"/>
              <a:gd name="connsiteY4" fmla="*/ 0 h 8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67" h="894760">
                <a:moveTo>
                  <a:pt x="0" y="0"/>
                </a:moveTo>
                <a:lnTo>
                  <a:pt x="1491267" y="0"/>
                </a:lnTo>
                <a:lnTo>
                  <a:pt x="1491267" y="894760"/>
                </a:lnTo>
                <a:lnTo>
                  <a:pt x="0" y="894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F9F7696-7854-4895-8F7A-B851C661E261}"/>
              </a:ext>
            </a:extLst>
          </p:cNvPr>
          <p:cNvSpPr/>
          <p:nvPr/>
        </p:nvSpPr>
        <p:spPr>
          <a:xfrm>
            <a:off x="9803304" y="3231681"/>
            <a:ext cx="1491267" cy="461665"/>
          </a:xfrm>
          <a:custGeom>
            <a:avLst/>
            <a:gdLst>
              <a:gd name="connsiteX0" fmla="*/ 0 w 1491267"/>
              <a:gd name="connsiteY0" fmla="*/ 0 h 894760"/>
              <a:gd name="connsiteX1" fmla="*/ 1491267 w 1491267"/>
              <a:gd name="connsiteY1" fmla="*/ 0 h 894760"/>
              <a:gd name="connsiteX2" fmla="*/ 1491267 w 1491267"/>
              <a:gd name="connsiteY2" fmla="*/ 894760 h 894760"/>
              <a:gd name="connsiteX3" fmla="*/ 0 w 1491267"/>
              <a:gd name="connsiteY3" fmla="*/ 894760 h 894760"/>
              <a:gd name="connsiteX4" fmla="*/ 0 w 1491267"/>
              <a:gd name="connsiteY4" fmla="*/ 0 h 8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67" h="894760">
                <a:moveTo>
                  <a:pt x="0" y="0"/>
                </a:moveTo>
                <a:lnTo>
                  <a:pt x="1491267" y="0"/>
                </a:lnTo>
                <a:lnTo>
                  <a:pt x="1491267" y="894760"/>
                </a:lnTo>
                <a:lnTo>
                  <a:pt x="0" y="894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C4CB24-1417-436D-BAD1-E46A2923091A}"/>
              </a:ext>
            </a:extLst>
          </p:cNvPr>
          <p:cNvSpPr/>
          <p:nvPr/>
        </p:nvSpPr>
        <p:spPr>
          <a:xfrm>
            <a:off x="725667" y="5335446"/>
            <a:ext cx="10978653" cy="126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Manila, Philippines)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B32D3FC4-0B59-43FA-A548-12D3EB75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14" y="5270747"/>
            <a:ext cx="512452" cy="396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F4943E-DC2F-4BE7-98E6-659A01B00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4" y="1072838"/>
            <a:ext cx="2014636" cy="19995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A6D51B-0831-4707-B5CA-1EEE84175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20" y="1072838"/>
            <a:ext cx="2014636" cy="19995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9F16D3-F220-48E2-8065-1403A6B63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35" y="1045343"/>
            <a:ext cx="2014636" cy="202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58477-7675-4E44-98AB-D30C05B05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69" y="1045343"/>
            <a:ext cx="2090601" cy="20270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E8F41C-C4A3-4C32-B14A-62A70A193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92" y="1045344"/>
            <a:ext cx="2090601" cy="20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 loại trái cây đặc sản miền Bắc được ưa chuộng nhất">
            <a:extLst>
              <a:ext uri="{FF2B5EF4-FFF2-40B4-BE49-F238E27FC236}">
                <a16:creationId xmlns:a16="http://schemas.microsoft.com/office/drawing/2014/main" id="{108926E7-E349-4E6C-9731-20F78DC2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4" y="303713"/>
            <a:ext cx="5056008" cy="26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hám phá Đặc sản trái cây 3 miền cùng Arofarm (P3) - farm">
            <a:extLst>
              <a:ext uri="{FF2B5EF4-FFF2-40B4-BE49-F238E27FC236}">
                <a16:creationId xmlns:a16="http://schemas.microsoft.com/office/drawing/2014/main" id="{5908B731-13A0-4F6E-9CB6-C081247C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35" y="303713"/>
            <a:ext cx="5056008" cy="26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op 10 loại hoa quả đặc sản miền nam nghe tên đã thèm">
            <a:extLst>
              <a:ext uri="{FF2B5EF4-FFF2-40B4-BE49-F238E27FC236}">
                <a16:creationId xmlns:a16="http://schemas.microsoft.com/office/drawing/2014/main" id="{25FF6797-E6EC-4D00-8458-3209402E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3" y="3907847"/>
            <a:ext cx="5056009" cy="26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C1B8CA-E49D-43DB-88DE-B35D6FC3BD63}"/>
              </a:ext>
            </a:extLst>
          </p:cNvPr>
          <p:cNvSpPr/>
          <p:nvPr/>
        </p:nvSpPr>
        <p:spPr>
          <a:xfrm>
            <a:off x="7484388" y="4191373"/>
            <a:ext cx="3293097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E820FD-DAE2-4394-8FE6-0AD3CC502C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2DFFF"/>
              </a:clrFrom>
              <a:clrTo>
                <a:srgbClr val="C2D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47" y="3991134"/>
            <a:ext cx="793737" cy="4292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E2E7AF-AEB3-4830-B7D1-A01703B901E3}"/>
              </a:ext>
            </a:extLst>
          </p:cNvPr>
          <p:cNvSpPr/>
          <p:nvPr/>
        </p:nvSpPr>
        <p:spPr>
          <a:xfrm>
            <a:off x="944199" y="3048672"/>
            <a:ext cx="1053805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F6AFD-EBE7-485F-9598-92CABBF25428}"/>
              </a:ext>
            </a:extLst>
          </p:cNvPr>
          <p:cNvSpPr/>
          <p:nvPr/>
        </p:nvSpPr>
        <p:spPr>
          <a:xfrm>
            <a:off x="6213225" y="3496883"/>
            <a:ext cx="5243582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BDD40586-4C21-4211-A7C9-C36A87B37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483" y="3298446"/>
            <a:ext cx="512452" cy="396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12" name="Picture 15" descr="Picture6">
            <a:extLst>
              <a:ext uri="{FF2B5EF4-FFF2-40B4-BE49-F238E27FC236}">
                <a16:creationId xmlns:a16="http://schemas.microsoft.com/office/drawing/2014/main" id="{58B42F22-B965-4003-8DF3-EA057E2A8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98" y="4192017"/>
            <a:ext cx="602478" cy="41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hand_with_pen_gif">
            <a:extLst>
              <a:ext uri="{FF2B5EF4-FFF2-40B4-BE49-F238E27FC236}">
                <a16:creationId xmlns:a16="http://schemas.microsoft.com/office/drawing/2014/main" id="{CB0911DD-970B-4B13-B8D5-05DBA1E6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b="54546"/>
          <a:stretch>
            <a:fillRect/>
          </a:stretch>
        </p:blipFill>
        <p:spPr bwMode="auto">
          <a:xfrm>
            <a:off x="772298" y="2080970"/>
            <a:ext cx="732890" cy="5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925FF4-0542-439C-ACB6-EE26F6B3D991}"/>
              </a:ext>
            </a:extLst>
          </p:cNvPr>
          <p:cNvSpPr/>
          <p:nvPr/>
        </p:nvSpPr>
        <p:spPr>
          <a:xfrm>
            <a:off x="0" y="67685"/>
            <a:ext cx="12192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CÁC PH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THỨC TRỒNG TRỌT Ở VIỆT NAM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BAF2D5-22D6-40A8-8623-4BAAEC45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80" y="241256"/>
            <a:ext cx="1630009" cy="74214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4000" u="none" dirty="0" err="1">
                <a:solidFill>
                  <a:schemeClr val="accent1"/>
                </a:solidFill>
                <a:latin typeface="Arial" panose="020B0604020202020204" pitchFamily="34" charset="0"/>
              </a:rPr>
              <a:t>ài</a:t>
            </a:r>
            <a:r>
              <a:rPr lang="en-US" altLang="en-US" sz="4000" u="none" dirty="0">
                <a:solidFill>
                  <a:schemeClr val="accent1"/>
                </a:solidFill>
                <a:latin typeface="Arial" panose="020B0604020202020204" pitchFamily="34" charset="0"/>
              </a:rPr>
              <a:t> 2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B4B7261F-739E-421C-8710-8D8E2FC2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188" y="1712936"/>
            <a:ext cx="7834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b="1" u="none" dirty="0">
                <a:solidFill>
                  <a:srgbClr val="FF0000"/>
                </a:solidFill>
              </a:rPr>
              <a:t>1. CÁC NHÓM CÂY TRỒNG PHỔ BIẾN Ở VIỆT NAM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2E588E-0615-4871-9A38-317DE39EEDEE}"/>
              </a:ext>
            </a:extLst>
          </p:cNvPr>
          <p:cNvSpPr/>
          <p:nvPr/>
        </p:nvSpPr>
        <p:spPr>
          <a:xfrm>
            <a:off x="1846217" y="2174601"/>
            <a:ext cx="87476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cây lương thực: lúa gạo, ngô, ...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cây lấy củ: khoai lang, khoai mì, ...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cây ăn quả: cam, xoài, ...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cây rau, đỗ các loại: rau muống, mồng tơi, ...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cây công nghiệp: cà phê, cao su, ...</a:t>
            </a:r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7C19D179-2A94-4482-ADFE-E2ACCC92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113" y="4575258"/>
            <a:ext cx="8878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u="none" dirty="0">
                <a:solidFill>
                  <a:srgbClr val="FF0000"/>
                </a:solidFill>
              </a:rPr>
              <a:t>2. MỘT SỐ PHƯƠNG THỨC TRỒNG TRỌT Ở VIỆT NAM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76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>
            <a:extLst>
              <a:ext uri="{FF2B5EF4-FFF2-40B4-BE49-F238E27FC236}">
                <a16:creationId xmlns:a16="http://schemas.microsoft.com/office/drawing/2014/main" id="{11D5AE9A-6421-47C6-A8EB-89625757D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38" y="329829"/>
            <a:ext cx="8878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u="none" dirty="0">
                <a:solidFill>
                  <a:srgbClr val="FF0000"/>
                </a:solidFill>
              </a:rPr>
              <a:t>2. MỘT SỐ PHƯƠNG THỨC TRỒNG TRỌT Ở VIỆT NAM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8A478611-7297-4978-9836-026E4A759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446" y="1480328"/>
            <a:ext cx="4002390" cy="4097512"/>
          </a:xfrm>
          <a:prstGeom prst="cloudCallout">
            <a:avLst>
              <a:gd name="adj1" fmla="val -66356"/>
              <a:gd name="adj2" fmla="val 42824"/>
            </a:avLst>
          </a:prstGeom>
          <a:solidFill>
            <a:srgbClr val="AEF0B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B09F0-4524-438F-8758-490E3828A979}"/>
              </a:ext>
            </a:extLst>
          </p:cNvPr>
          <p:cNvSpPr/>
          <p:nvPr/>
        </p:nvSpPr>
        <p:spPr>
          <a:xfrm>
            <a:off x="2483535" y="2068156"/>
            <a:ext cx="2665452" cy="29344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 descr="Picture6">
            <a:extLst>
              <a:ext uri="{FF2B5EF4-FFF2-40B4-BE49-F238E27FC236}">
                <a16:creationId xmlns:a16="http://schemas.microsoft.com/office/drawing/2014/main" id="{B2A57A39-9324-4260-A81B-BCD2B42CE3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3" y="2184542"/>
            <a:ext cx="698191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>
            <a:extLst>
              <a:ext uri="{FF2B5EF4-FFF2-40B4-BE49-F238E27FC236}">
                <a16:creationId xmlns:a16="http://schemas.microsoft.com/office/drawing/2014/main" id="{11D5AE9A-6421-47C6-A8EB-89625757D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64" y="174832"/>
            <a:ext cx="8878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u="none" dirty="0">
                <a:solidFill>
                  <a:srgbClr val="FF0000"/>
                </a:solidFill>
              </a:rPr>
              <a:t>2. MỘT SỐ PHƯƠNG THỨC TRỒNG TRỌT Ở VIỆT NAM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AutoShape 2" descr="Công nghệ 7 Bài 2: Các phương thức trồng trọt ở Việt Nam - Chân trời sáng  t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" y="735424"/>
            <a:ext cx="6281485" cy="281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Thu tiền triệu quanh năm nhờ trồng xen ngô nếp trong vườn bí đỏ - Daklak24h">
            <a:extLst>
              <a:ext uri="{FF2B5EF4-FFF2-40B4-BE49-F238E27FC236}">
                <a16:creationId xmlns:a16="http://schemas.microsoft.com/office/drawing/2014/main" id="{2F359077-FB08-48EC-BD77-FEEDB093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6019"/>
            <a:ext cx="5435177" cy="25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A54D5A-5FF2-4D31-AC04-3CFA16FD5848}"/>
              </a:ext>
            </a:extLst>
          </p:cNvPr>
          <p:cNvSpPr/>
          <p:nvPr/>
        </p:nvSpPr>
        <p:spPr>
          <a:xfrm>
            <a:off x="8477481" y="3877908"/>
            <a:ext cx="2976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dirty="0"/>
          </a:p>
        </p:txBody>
      </p:sp>
      <p:pic>
        <p:nvPicPr>
          <p:cNvPr id="3078" name="Picture 6" descr="Quá trình hình thành và phát triển của cây lúa">
            <a:extLst>
              <a:ext uri="{FF2B5EF4-FFF2-40B4-BE49-F238E27FC236}">
                <a16:creationId xmlns:a16="http://schemas.microsoft.com/office/drawing/2014/main" id="{1CBCA930-2932-4EE0-81DE-CA7CFF48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67" y="742010"/>
            <a:ext cx="4235194" cy="28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1F8C2-A509-4796-8B8C-2D17D72D1A4C}"/>
              </a:ext>
            </a:extLst>
          </p:cNvPr>
          <p:cNvSpPr/>
          <p:nvPr/>
        </p:nvSpPr>
        <p:spPr>
          <a:xfrm>
            <a:off x="7426883" y="828801"/>
            <a:ext cx="4068561" cy="2600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2.2 và trình bày điểm khác nhau giữa trồng độc canh và trồng xen canh?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2A7669-99E1-4A85-9942-3F50CB3E0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2DFFF"/>
              </a:clrFrom>
              <a:clrTo>
                <a:srgbClr val="C2D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6" y="735424"/>
            <a:ext cx="793737" cy="4292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5717CC-9E93-418B-B27E-03D147F94C19}"/>
              </a:ext>
            </a:extLst>
          </p:cNvPr>
          <p:cNvSpPr/>
          <p:nvPr/>
        </p:nvSpPr>
        <p:spPr>
          <a:xfrm>
            <a:off x="9045181" y="3136932"/>
            <a:ext cx="25335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D1CA86-3C92-4A2B-8609-3EAF3526F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40" y="3875334"/>
            <a:ext cx="4897120" cy="25006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37A733A-EB6F-4C79-872F-64AD2466C4DA}"/>
              </a:ext>
            </a:extLst>
          </p:cNvPr>
          <p:cNvSpPr/>
          <p:nvPr/>
        </p:nvSpPr>
        <p:spPr>
          <a:xfrm>
            <a:off x="2667762" y="3877908"/>
            <a:ext cx="31843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endParaRPr lang="en-US" dirty="0"/>
          </a:p>
        </p:txBody>
      </p:sp>
      <p:pic>
        <p:nvPicPr>
          <p:cNvPr id="13" name="Picture 15" descr="Picture6">
            <a:extLst>
              <a:ext uri="{FF2B5EF4-FFF2-40B4-BE49-F238E27FC236}">
                <a16:creationId xmlns:a16="http://schemas.microsoft.com/office/drawing/2014/main" id="{6EBFEC74-9FB1-4DED-BF34-BEB46FE1F2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55" y="919499"/>
            <a:ext cx="698191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6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3" name="Oval 31">
            <a:extLst>
              <a:ext uri="{FF2B5EF4-FFF2-40B4-BE49-F238E27FC236}">
                <a16:creationId xmlns:a16="http://schemas.microsoft.com/office/drawing/2014/main" id="{78E167A8-7B26-4270-B327-60EE7F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120</a:t>
            </a:r>
          </a:p>
        </p:txBody>
      </p:sp>
      <p:sp>
        <p:nvSpPr>
          <p:cNvPr id="23584" name="Oval 32">
            <a:extLst>
              <a:ext uri="{FF2B5EF4-FFF2-40B4-BE49-F238E27FC236}">
                <a16:creationId xmlns:a16="http://schemas.microsoft.com/office/drawing/2014/main" id="{0CB1CC0B-F1CC-4819-ABAF-CEFB7F91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119</a:t>
            </a:r>
          </a:p>
        </p:txBody>
      </p:sp>
      <p:sp>
        <p:nvSpPr>
          <p:cNvPr id="23585" name="Oval 33">
            <a:extLst>
              <a:ext uri="{FF2B5EF4-FFF2-40B4-BE49-F238E27FC236}">
                <a16:creationId xmlns:a16="http://schemas.microsoft.com/office/drawing/2014/main" id="{17D0ED31-2A08-46D7-900F-BE6F0002D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118</a:t>
            </a:r>
          </a:p>
        </p:txBody>
      </p:sp>
      <p:sp>
        <p:nvSpPr>
          <p:cNvPr id="23586" name="Oval 34">
            <a:extLst>
              <a:ext uri="{FF2B5EF4-FFF2-40B4-BE49-F238E27FC236}">
                <a16:creationId xmlns:a16="http://schemas.microsoft.com/office/drawing/2014/main" id="{56B79585-6CB9-43AF-A4B1-7B7A564AF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117</a:t>
            </a:r>
          </a:p>
        </p:txBody>
      </p:sp>
      <p:sp>
        <p:nvSpPr>
          <p:cNvPr id="23587" name="Oval 35">
            <a:extLst>
              <a:ext uri="{FF2B5EF4-FFF2-40B4-BE49-F238E27FC236}">
                <a16:creationId xmlns:a16="http://schemas.microsoft.com/office/drawing/2014/main" id="{769D2CE7-7D16-466C-86E1-A06FF0BBD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116</a:t>
            </a:r>
          </a:p>
        </p:txBody>
      </p:sp>
      <p:sp>
        <p:nvSpPr>
          <p:cNvPr id="23588" name="Oval 36">
            <a:extLst>
              <a:ext uri="{FF2B5EF4-FFF2-40B4-BE49-F238E27FC236}">
                <a16:creationId xmlns:a16="http://schemas.microsoft.com/office/drawing/2014/main" id="{3329F62A-1E6A-42A2-B4C2-9317E949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115</a:t>
            </a:r>
          </a:p>
        </p:txBody>
      </p:sp>
      <p:sp>
        <p:nvSpPr>
          <p:cNvPr id="23589" name="Oval 37">
            <a:extLst>
              <a:ext uri="{FF2B5EF4-FFF2-40B4-BE49-F238E27FC236}">
                <a16:creationId xmlns:a16="http://schemas.microsoft.com/office/drawing/2014/main" id="{2A423619-1397-4C24-AEE4-A456BC209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114</a:t>
            </a:r>
          </a:p>
        </p:txBody>
      </p:sp>
      <p:sp>
        <p:nvSpPr>
          <p:cNvPr id="23590" name="Oval 38">
            <a:extLst>
              <a:ext uri="{FF2B5EF4-FFF2-40B4-BE49-F238E27FC236}">
                <a16:creationId xmlns:a16="http://schemas.microsoft.com/office/drawing/2014/main" id="{64DB5F37-B5AA-4E5F-883F-6DCA0A3B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113</a:t>
            </a:r>
          </a:p>
        </p:txBody>
      </p:sp>
      <p:sp>
        <p:nvSpPr>
          <p:cNvPr id="23591" name="Oval 39">
            <a:extLst>
              <a:ext uri="{FF2B5EF4-FFF2-40B4-BE49-F238E27FC236}">
                <a16:creationId xmlns:a16="http://schemas.microsoft.com/office/drawing/2014/main" id="{6F0FDE8F-7B25-47EC-8DAB-61FD97C27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112</a:t>
            </a:r>
          </a:p>
        </p:txBody>
      </p:sp>
      <p:sp>
        <p:nvSpPr>
          <p:cNvPr id="23592" name="Oval 40">
            <a:extLst>
              <a:ext uri="{FF2B5EF4-FFF2-40B4-BE49-F238E27FC236}">
                <a16:creationId xmlns:a16="http://schemas.microsoft.com/office/drawing/2014/main" id="{C7E7606A-CF2D-42FF-AF99-2D848C9F0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111</a:t>
            </a:r>
          </a:p>
        </p:txBody>
      </p:sp>
      <p:sp>
        <p:nvSpPr>
          <p:cNvPr id="23593" name="Oval 41">
            <a:extLst>
              <a:ext uri="{FF2B5EF4-FFF2-40B4-BE49-F238E27FC236}">
                <a16:creationId xmlns:a16="http://schemas.microsoft.com/office/drawing/2014/main" id="{D5FC5F59-6E77-4001-95BE-E6C10698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110</a:t>
            </a:r>
          </a:p>
        </p:txBody>
      </p:sp>
      <p:sp>
        <p:nvSpPr>
          <p:cNvPr id="23594" name="Oval 42">
            <a:extLst>
              <a:ext uri="{FF2B5EF4-FFF2-40B4-BE49-F238E27FC236}">
                <a16:creationId xmlns:a16="http://schemas.microsoft.com/office/drawing/2014/main" id="{4BD8CF66-97FA-4E48-AC8F-A3357698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109</a:t>
            </a:r>
          </a:p>
        </p:txBody>
      </p:sp>
      <p:sp>
        <p:nvSpPr>
          <p:cNvPr id="23595" name="Oval 43">
            <a:extLst>
              <a:ext uri="{FF2B5EF4-FFF2-40B4-BE49-F238E27FC236}">
                <a16:creationId xmlns:a16="http://schemas.microsoft.com/office/drawing/2014/main" id="{90ED30F6-14AB-4B81-8B1B-C7A9C6FFA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108</a:t>
            </a:r>
          </a:p>
        </p:txBody>
      </p:sp>
      <p:sp>
        <p:nvSpPr>
          <p:cNvPr id="23596" name="Oval 44">
            <a:extLst>
              <a:ext uri="{FF2B5EF4-FFF2-40B4-BE49-F238E27FC236}">
                <a16:creationId xmlns:a16="http://schemas.microsoft.com/office/drawing/2014/main" id="{864D7B67-DC82-4E64-81BC-EA78F63A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107</a:t>
            </a:r>
          </a:p>
        </p:txBody>
      </p:sp>
      <p:sp>
        <p:nvSpPr>
          <p:cNvPr id="23597" name="Oval 45">
            <a:extLst>
              <a:ext uri="{FF2B5EF4-FFF2-40B4-BE49-F238E27FC236}">
                <a16:creationId xmlns:a16="http://schemas.microsoft.com/office/drawing/2014/main" id="{0C10D2F0-EDD4-4CFE-8E69-FCE7870A2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106</a:t>
            </a:r>
          </a:p>
        </p:txBody>
      </p:sp>
      <p:sp>
        <p:nvSpPr>
          <p:cNvPr id="23598" name="Oval 46">
            <a:extLst>
              <a:ext uri="{FF2B5EF4-FFF2-40B4-BE49-F238E27FC236}">
                <a16:creationId xmlns:a16="http://schemas.microsoft.com/office/drawing/2014/main" id="{63D6A51B-B527-4135-941E-0637B5D3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105</a:t>
            </a:r>
          </a:p>
        </p:txBody>
      </p:sp>
      <p:sp>
        <p:nvSpPr>
          <p:cNvPr id="23599" name="Oval 47">
            <a:extLst>
              <a:ext uri="{FF2B5EF4-FFF2-40B4-BE49-F238E27FC236}">
                <a16:creationId xmlns:a16="http://schemas.microsoft.com/office/drawing/2014/main" id="{A1D2EDCA-D527-41F1-A7C0-3257E16B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104</a:t>
            </a:r>
          </a:p>
        </p:txBody>
      </p:sp>
      <p:sp>
        <p:nvSpPr>
          <p:cNvPr id="23600" name="Oval 48">
            <a:extLst>
              <a:ext uri="{FF2B5EF4-FFF2-40B4-BE49-F238E27FC236}">
                <a16:creationId xmlns:a16="http://schemas.microsoft.com/office/drawing/2014/main" id="{C01C7572-555F-4A40-9C44-B1B2F141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103</a:t>
            </a:r>
          </a:p>
        </p:txBody>
      </p:sp>
      <p:sp>
        <p:nvSpPr>
          <p:cNvPr id="23601" name="Oval 49">
            <a:extLst>
              <a:ext uri="{FF2B5EF4-FFF2-40B4-BE49-F238E27FC236}">
                <a16:creationId xmlns:a16="http://schemas.microsoft.com/office/drawing/2014/main" id="{A8372613-552C-4CEE-AFD2-AE1C039C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102</a:t>
            </a:r>
          </a:p>
        </p:txBody>
      </p:sp>
      <p:sp>
        <p:nvSpPr>
          <p:cNvPr id="23602" name="Oval 50">
            <a:extLst>
              <a:ext uri="{FF2B5EF4-FFF2-40B4-BE49-F238E27FC236}">
                <a16:creationId xmlns:a16="http://schemas.microsoft.com/office/drawing/2014/main" id="{9AE0970F-C331-4C8A-85C9-8880F3603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101</a:t>
            </a:r>
          </a:p>
        </p:txBody>
      </p:sp>
      <p:sp>
        <p:nvSpPr>
          <p:cNvPr id="23603" name="Oval 51">
            <a:extLst>
              <a:ext uri="{FF2B5EF4-FFF2-40B4-BE49-F238E27FC236}">
                <a16:creationId xmlns:a16="http://schemas.microsoft.com/office/drawing/2014/main" id="{1BA72544-B7BD-48E8-B95C-5E37F2FF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100</a:t>
            </a:r>
          </a:p>
        </p:txBody>
      </p:sp>
      <p:sp>
        <p:nvSpPr>
          <p:cNvPr id="23604" name="Oval 52">
            <a:extLst>
              <a:ext uri="{FF2B5EF4-FFF2-40B4-BE49-F238E27FC236}">
                <a16:creationId xmlns:a16="http://schemas.microsoft.com/office/drawing/2014/main" id="{0D704CEB-7585-4CA4-BF31-F3E97BFB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99</a:t>
            </a:r>
          </a:p>
        </p:txBody>
      </p:sp>
      <p:sp>
        <p:nvSpPr>
          <p:cNvPr id="23605" name="Oval 53">
            <a:extLst>
              <a:ext uri="{FF2B5EF4-FFF2-40B4-BE49-F238E27FC236}">
                <a16:creationId xmlns:a16="http://schemas.microsoft.com/office/drawing/2014/main" id="{E6305FF7-D702-4C15-88FF-58A061F6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98</a:t>
            </a:r>
          </a:p>
        </p:txBody>
      </p:sp>
      <p:sp>
        <p:nvSpPr>
          <p:cNvPr id="23606" name="Oval 54">
            <a:extLst>
              <a:ext uri="{FF2B5EF4-FFF2-40B4-BE49-F238E27FC236}">
                <a16:creationId xmlns:a16="http://schemas.microsoft.com/office/drawing/2014/main" id="{79937717-2B72-4E89-85BA-ADD14B168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97</a:t>
            </a:r>
          </a:p>
        </p:txBody>
      </p:sp>
      <p:sp>
        <p:nvSpPr>
          <p:cNvPr id="23607" name="Oval 55">
            <a:extLst>
              <a:ext uri="{FF2B5EF4-FFF2-40B4-BE49-F238E27FC236}">
                <a16:creationId xmlns:a16="http://schemas.microsoft.com/office/drawing/2014/main" id="{4C3064B0-1CE0-4D0D-BA7F-25582C5AE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96</a:t>
            </a:r>
          </a:p>
        </p:txBody>
      </p:sp>
      <p:sp>
        <p:nvSpPr>
          <p:cNvPr id="23608" name="Oval 56">
            <a:extLst>
              <a:ext uri="{FF2B5EF4-FFF2-40B4-BE49-F238E27FC236}">
                <a16:creationId xmlns:a16="http://schemas.microsoft.com/office/drawing/2014/main" id="{C15CC5C4-1AF6-4FDB-951D-EF4C827EE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95</a:t>
            </a:r>
          </a:p>
        </p:txBody>
      </p:sp>
      <p:sp>
        <p:nvSpPr>
          <p:cNvPr id="23609" name="Oval 57">
            <a:extLst>
              <a:ext uri="{FF2B5EF4-FFF2-40B4-BE49-F238E27FC236}">
                <a16:creationId xmlns:a16="http://schemas.microsoft.com/office/drawing/2014/main" id="{7F39D4F6-9731-4A90-81CC-D4BA3A8A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94</a:t>
            </a:r>
          </a:p>
        </p:txBody>
      </p:sp>
      <p:sp>
        <p:nvSpPr>
          <p:cNvPr id="23610" name="Oval 58">
            <a:extLst>
              <a:ext uri="{FF2B5EF4-FFF2-40B4-BE49-F238E27FC236}">
                <a16:creationId xmlns:a16="http://schemas.microsoft.com/office/drawing/2014/main" id="{C8916EF7-D61D-4635-B0B5-E874D18A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93</a:t>
            </a:r>
          </a:p>
        </p:txBody>
      </p:sp>
      <p:sp>
        <p:nvSpPr>
          <p:cNvPr id="23611" name="Oval 59">
            <a:extLst>
              <a:ext uri="{FF2B5EF4-FFF2-40B4-BE49-F238E27FC236}">
                <a16:creationId xmlns:a16="http://schemas.microsoft.com/office/drawing/2014/main" id="{6D2CA644-0181-4509-A75D-F88C4816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92</a:t>
            </a:r>
          </a:p>
        </p:txBody>
      </p:sp>
      <p:sp>
        <p:nvSpPr>
          <p:cNvPr id="23612" name="Oval 60">
            <a:extLst>
              <a:ext uri="{FF2B5EF4-FFF2-40B4-BE49-F238E27FC236}">
                <a16:creationId xmlns:a16="http://schemas.microsoft.com/office/drawing/2014/main" id="{73F98582-CDA6-4A1B-A177-CF20ED14E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91</a:t>
            </a:r>
          </a:p>
        </p:txBody>
      </p:sp>
      <p:sp>
        <p:nvSpPr>
          <p:cNvPr id="23613" name="Oval 61">
            <a:extLst>
              <a:ext uri="{FF2B5EF4-FFF2-40B4-BE49-F238E27FC236}">
                <a16:creationId xmlns:a16="http://schemas.microsoft.com/office/drawing/2014/main" id="{CBB9A096-3604-4845-BA9D-7C13E2D0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90</a:t>
            </a:r>
          </a:p>
        </p:txBody>
      </p:sp>
      <p:sp>
        <p:nvSpPr>
          <p:cNvPr id="23614" name="Oval 62">
            <a:extLst>
              <a:ext uri="{FF2B5EF4-FFF2-40B4-BE49-F238E27FC236}">
                <a16:creationId xmlns:a16="http://schemas.microsoft.com/office/drawing/2014/main" id="{2EFE397E-54A4-4AE4-B8FB-9038B8E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89</a:t>
            </a:r>
          </a:p>
        </p:txBody>
      </p:sp>
      <p:sp>
        <p:nvSpPr>
          <p:cNvPr id="23615" name="Oval 63">
            <a:extLst>
              <a:ext uri="{FF2B5EF4-FFF2-40B4-BE49-F238E27FC236}">
                <a16:creationId xmlns:a16="http://schemas.microsoft.com/office/drawing/2014/main" id="{AAC90431-B402-4E4B-84F4-DADA9BB7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88</a:t>
            </a:r>
          </a:p>
        </p:txBody>
      </p:sp>
      <p:sp>
        <p:nvSpPr>
          <p:cNvPr id="23616" name="Oval 64">
            <a:extLst>
              <a:ext uri="{FF2B5EF4-FFF2-40B4-BE49-F238E27FC236}">
                <a16:creationId xmlns:a16="http://schemas.microsoft.com/office/drawing/2014/main" id="{3850CB13-51E2-44C9-BE47-093CAD0C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87</a:t>
            </a:r>
          </a:p>
        </p:txBody>
      </p:sp>
      <p:sp>
        <p:nvSpPr>
          <p:cNvPr id="23617" name="Oval 65">
            <a:extLst>
              <a:ext uri="{FF2B5EF4-FFF2-40B4-BE49-F238E27FC236}">
                <a16:creationId xmlns:a16="http://schemas.microsoft.com/office/drawing/2014/main" id="{88B0957C-8A30-4F40-A787-D7E3FBE8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86</a:t>
            </a:r>
          </a:p>
        </p:txBody>
      </p:sp>
      <p:sp>
        <p:nvSpPr>
          <p:cNvPr id="23618" name="Oval 66">
            <a:extLst>
              <a:ext uri="{FF2B5EF4-FFF2-40B4-BE49-F238E27FC236}">
                <a16:creationId xmlns:a16="http://schemas.microsoft.com/office/drawing/2014/main" id="{DF7510C5-9228-4E35-A6F1-2DBD07CFC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85</a:t>
            </a:r>
          </a:p>
        </p:txBody>
      </p:sp>
      <p:sp>
        <p:nvSpPr>
          <p:cNvPr id="23619" name="Oval 67">
            <a:extLst>
              <a:ext uri="{FF2B5EF4-FFF2-40B4-BE49-F238E27FC236}">
                <a16:creationId xmlns:a16="http://schemas.microsoft.com/office/drawing/2014/main" id="{B85980E7-4CD3-4BA5-965E-CFB73F8B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84</a:t>
            </a:r>
          </a:p>
        </p:txBody>
      </p:sp>
      <p:sp>
        <p:nvSpPr>
          <p:cNvPr id="23620" name="Oval 68">
            <a:extLst>
              <a:ext uri="{FF2B5EF4-FFF2-40B4-BE49-F238E27FC236}">
                <a16:creationId xmlns:a16="http://schemas.microsoft.com/office/drawing/2014/main" id="{86AD0D6D-6F13-4682-84EE-FBFED8AE8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83</a:t>
            </a:r>
          </a:p>
        </p:txBody>
      </p:sp>
      <p:sp>
        <p:nvSpPr>
          <p:cNvPr id="23621" name="Oval 69">
            <a:extLst>
              <a:ext uri="{FF2B5EF4-FFF2-40B4-BE49-F238E27FC236}">
                <a16:creationId xmlns:a16="http://schemas.microsoft.com/office/drawing/2014/main" id="{51AFA05F-B22A-4997-908C-E9C51541F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82</a:t>
            </a:r>
          </a:p>
        </p:txBody>
      </p:sp>
      <p:sp>
        <p:nvSpPr>
          <p:cNvPr id="23622" name="Oval 70">
            <a:extLst>
              <a:ext uri="{FF2B5EF4-FFF2-40B4-BE49-F238E27FC236}">
                <a16:creationId xmlns:a16="http://schemas.microsoft.com/office/drawing/2014/main" id="{9789BAEC-8842-4876-80BB-2B6ED9B2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81</a:t>
            </a:r>
          </a:p>
        </p:txBody>
      </p:sp>
      <p:sp>
        <p:nvSpPr>
          <p:cNvPr id="23623" name="Oval 71">
            <a:extLst>
              <a:ext uri="{FF2B5EF4-FFF2-40B4-BE49-F238E27FC236}">
                <a16:creationId xmlns:a16="http://schemas.microsoft.com/office/drawing/2014/main" id="{F77E88C1-EFC7-465B-8457-CDA7D5CA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80</a:t>
            </a:r>
          </a:p>
        </p:txBody>
      </p:sp>
      <p:sp>
        <p:nvSpPr>
          <p:cNvPr id="23624" name="Oval 72">
            <a:extLst>
              <a:ext uri="{FF2B5EF4-FFF2-40B4-BE49-F238E27FC236}">
                <a16:creationId xmlns:a16="http://schemas.microsoft.com/office/drawing/2014/main" id="{51075EE7-62DF-4A18-9448-6CE80476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79</a:t>
            </a:r>
          </a:p>
        </p:txBody>
      </p:sp>
      <p:sp>
        <p:nvSpPr>
          <p:cNvPr id="23625" name="Oval 73">
            <a:extLst>
              <a:ext uri="{FF2B5EF4-FFF2-40B4-BE49-F238E27FC236}">
                <a16:creationId xmlns:a16="http://schemas.microsoft.com/office/drawing/2014/main" id="{B117DA3F-834A-4E47-BB9A-9CBB8B71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78</a:t>
            </a:r>
          </a:p>
        </p:txBody>
      </p:sp>
      <p:sp>
        <p:nvSpPr>
          <p:cNvPr id="23626" name="Oval 74">
            <a:extLst>
              <a:ext uri="{FF2B5EF4-FFF2-40B4-BE49-F238E27FC236}">
                <a16:creationId xmlns:a16="http://schemas.microsoft.com/office/drawing/2014/main" id="{27108C91-CD3F-4EC0-B72A-6FDFD23F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77</a:t>
            </a:r>
          </a:p>
        </p:txBody>
      </p:sp>
      <p:sp>
        <p:nvSpPr>
          <p:cNvPr id="23627" name="Oval 75">
            <a:extLst>
              <a:ext uri="{FF2B5EF4-FFF2-40B4-BE49-F238E27FC236}">
                <a16:creationId xmlns:a16="http://schemas.microsoft.com/office/drawing/2014/main" id="{1D80C46F-CEF1-4EED-986B-4C3E2EE39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76</a:t>
            </a:r>
          </a:p>
        </p:txBody>
      </p:sp>
      <p:sp>
        <p:nvSpPr>
          <p:cNvPr id="23628" name="Oval 76">
            <a:extLst>
              <a:ext uri="{FF2B5EF4-FFF2-40B4-BE49-F238E27FC236}">
                <a16:creationId xmlns:a16="http://schemas.microsoft.com/office/drawing/2014/main" id="{247C1D09-F172-41A6-9A53-953F80A2C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75</a:t>
            </a:r>
          </a:p>
        </p:txBody>
      </p:sp>
      <p:sp>
        <p:nvSpPr>
          <p:cNvPr id="23629" name="Oval 77">
            <a:extLst>
              <a:ext uri="{FF2B5EF4-FFF2-40B4-BE49-F238E27FC236}">
                <a16:creationId xmlns:a16="http://schemas.microsoft.com/office/drawing/2014/main" id="{66E20AA8-FB8F-407F-9084-B3917B1B6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74</a:t>
            </a:r>
          </a:p>
        </p:txBody>
      </p:sp>
      <p:sp>
        <p:nvSpPr>
          <p:cNvPr id="23630" name="Oval 78">
            <a:extLst>
              <a:ext uri="{FF2B5EF4-FFF2-40B4-BE49-F238E27FC236}">
                <a16:creationId xmlns:a16="http://schemas.microsoft.com/office/drawing/2014/main" id="{CE462279-B9E4-4EF1-846E-1711AD58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73</a:t>
            </a:r>
          </a:p>
        </p:txBody>
      </p:sp>
      <p:sp>
        <p:nvSpPr>
          <p:cNvPr id="23631" name="Oval 79">
            <a:extLst>
              <a:ext uri="{FF2B5EF4-FFF2-40B4-BE49-F238E27FC236}">
                <a16:creationId xmlns:a16="http://schemas.microsoft.com/office/drawing/2014/main" id="{368B0947-59E5-47E2-B6DB-DC28B3525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72</a:t>
            </a:r>
          </a:p>
        </p:txBody>
      </p:sp>
      <p:sp>
        <p:nvSpPr>
          <p:cNvPr id="23632" name="Oval 80">
            <a:extLst>
              <a:ext uri="{FF2B5EF4-FFF2-40B4-BE49-F238E27FC236}">
                <a16:creationId xmlns:a16="http://schemas.microsoft.com/office/drawing/2014/main" id="{69C54FB4-BE13-40A4-83AE-390CC0C6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71</a:t>
            </a:r>
          </a:p>
        </p:txBody>
      </p:sp>
      <p:sp>
        <p:nvSpPr>
          <p:cNvPr id="23633" name="Oval 81">
            <a:extLst>
              <a:ext uri="{FF2B5EF4-FFF2-40B4-BE49-F238E27FC236}">
                <a16:creationId xmlns:a16="http://schemas.microsoft.com/office/drawing/2014/main" id="{7DB7BE27-24D2-45B3-B00C-B9F7C6A1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70</a:t>
            </a:r>
          </a:p>
        </p:txBody>
      </p:sp>
      <p:sp>
        <p:nvSpPr>
          <p:cNvPr id="23634" name="Oval 82">
            <a:extLst>
              <a:ext uri="{FF2B5EF4-FFF2-40B4-BE49-F238E27FC236}">
                <a16:creationId xmlns:a16="http://schemas.microsoft.com/office/drawing/2014/main" id="{BF763071-052F-4406-93C9-510D8CE67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69</a:t>
            </a:r>
          </a:p>
        </p:txBody>
      </p:sp>
      <p:sp>
        <p:nvSpPr>
          <p:cNvPr id="23635" name="Oval 83">
            <a:extLst>
              <a:ext uri="{FF2B5EF4-FFF2-40B4-BE49-F238E27FC236}">
                <a16:creationId xmlns:a16="http://schemas.microsoft.com/office/drawing/2014/main" id="{C8300CFF-5A86-4CD5-9F39-A9FFCD0AE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68</a:t>
            </a:r>
          </a:p>
        </p:txBody>
      </p:sp>
      <p:sp>
        <p:nvSpPr>
          <p:cNvPr id="23636" name="Oval 84">
            <a:extLst>
              <a:ext uri="{FF2B5EF4-FFF2-40B4-BE49-F238E27FC236}">
                <a16:creationId xmlns:a16="http://schemas.microsoft.com/office/drawing/2014/main" id="{BCA33F99-1C83-4D94-B03B-8D132368B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67</a:t>
            </a:r>
          </a:p>
        </p:txBody>
      </p:sp>
      <p:sp>
        <p:nvSpPr>
          <p:cNvPr id="23637" name="Oval 85">
            <a:extLst>
              <a:ext uri="{FF2B5EF4-FFF2-40B4-BE49-F238E27FC236}">
                <a16:creationId xmlns:a16="http://schemas.microsoft.com/office/drawing/2014/main" id="{52EC6481-56EA-4921-A77D-4AD7B6E3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66</a:t>
            </a:r>
          </a:p>
        </p:txBody>
      </p:sp>
      <p:sp>
        <p:nvSpPr>
          <p:cNvPr id="23638" name="Oval 86">
            <a:extLst>
              <a:ext uri="{FF2B5EF4-FFF2-40B4-BE49-F238E27FC236}">
                <a16:creationId xmlns:a16="http://schemas.microsoft.com/office/drawing/2014/main" id="{5A693D6E-8965-43CC-AEC9-38BFFCB0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65</a:t>
            </a:r>
          </a:p>
        </p:txBody>
      </p:sp>
      <p:sp>
        <p:nvSpPr>
          <p:cNvPr id="23639" name="Oval 87">
            <a:extLst>
              <a:ext uri="{FF2B5EF4-FFF2-40B4-BE49-F238E27FC236}">
                <a16:creationId xmlns:a16="http://schemas.microsoft.com/office/drawing/2014/main" id="{12715767-DCFB-4993-A613-717843C2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64</a:t>
            </a:r>
          </a:p>
        </p:txBody>
      </p:sp>
      <p:sp>
        <p:nvSpPr>
          <p:cNvPr id="23640" name="Oval 88">
            <a:extLst>
              <a:ext uri="{FF2B5EF4-FFF2-40B4-BE49-F238E27FC236}">
                <a16:creationId xmlns:a16="http://schemas.microsoft.com/office/drawing/2014/main" id="{2CED4409-D22E-4461-868E-A72FED40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63</a:t>
            </a:r>
          </a:p>
        </p:txBody>
      </p:sp>
      <p:sp>
        <p:nvSpPr>
          <p:cNvPr id="23641" name="Oval 89">
            <a:extLst>
              <a:ext uri="{FF2B5EF4-FFF2-40B4-BE49-F238E27FC236}">
                <a16:creationId xmlns:a16="http://schemas.microsoft.com/office/drawing/2014/main" id="{4ED4C711-CA87-4AE4-B0C1-8AFA160A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62</a:t>
            </a:r>
          </a:p>
        </p:txBody>
      </p:sp>
      <p:sp>
        <p:nvSpPr>
          <p:cNvPr id="23642" name="Oval 90">
            <a:extLst>
              <a:ext uri="{FF2B5EF4-FFF2-40B4-BE49-F238E27FC236}">
                <a16:creationId xmlns:a16="http://schemas.microsoft.com/office/drawing/2014/main" id="{61FAC899-119B-43A7-8704-C718E5C77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61</a:t>
            </a:r>
          </a:p>
        </p:txBody>
      </p:sp>
      <p:sp>
        <p:nvSpPr>
          <p:cNvPr id="23643" name="Oval 91">
            <a:extLst>
              <a:ext uri="{FF2B5EF4-FFF2-40B4-BE49-F238E27FC236}">
                <a16:creationId xmlns:a16="http://schemas.microsoft.com/office/drawing/2014/main" id="{E5E474E3-B326-48D2-B230-09EC9C79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60</a:t>
            </a:r>
          </a:p>
        </p:txBody>
      </p:sp>
      <p:sp>
        <p:nvSpPr>
          <p:cNvPr id="23644" name="Oval 92">
            <a:extLst>
              <a:ext uri="{FF2B5EF4-FFF2-40B4-BE49-F238E27FC236}">
                <a16:creationId xmlns:a16="http://schemas.microsoft.com/office/drawing/2014/main" id="{88E76CDF-8473-4E3D-B0FA-81C4491CF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59</a:t>
            </a:r>
          </a:p>
        </p:txBody>
      </p:sp>
      <p:sp>
        <p:nvSpPr>
          <p:cNvPr id="23645" name="Oval 93">
            <a:extLst>
              <a:ext uri="{FF2B5EF4-FFF2-40B4-BE49-F238E27FC236}">
                <a16:creationId xmlns:a16="http://schemas.microsoft.com/office/drawing/2014/main" id="{276657BA-4EDE-4BFA-B16B-E8A1482A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58</a:t>
            </a:r>
          </a:p>
        </p:txBody>
      </p:sp>
      <p:sp>
        <p:nvSpPr>
          <p:cNvPr id="23646" name="Oval 94">
            <a:extLst>
              <a:ext uri="{FF2B5EF4-FFF2-40B4-BE49-F238E27FC236}">
                <a16:creationId xmlns:a16="http://schemas.microsoft.com/office/drawing/2014/main" id="{06EFE7F7-81BB-4789-89E9-105F6F7B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57</a:t>
            </a:r>
          </a:p>
        </p:txBody>
      </p:sp>
      <p:sp>
        <p:nvSpPr>
          <p:cNvPr id="23647" name="Oval 95">
            <a:extLst>
              <a:ext uri="{FF2B5EF4-FFF2-40B4-BE49-F238E27FC236}">
                <a16:creationId xmlns:a16="http://schemas.microsoft.com/office/drawing/2014/main" id="{2F3FF22F-9613-4C88-8B1C-10670A8C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56</a:t>
            </a:r>
          </a:p>
        </p:txBody>
      </p:sp>
      <p:sp>
        <p:nvSpPr>
          <p:cNvPr id="23648" name="Oval 96">
            <a:extLst>
              <a:ext uri="{FF2B5EF4-FFF2-40B4-BE49-F238E27FC236}">
                <a16:creationId xmlns:a16="http://schemas.microsoft.com/office/drawing/2014/main" id="{0D498946-A019-46C7-A908-64D9AE260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55</a:t>
            </a:r>
          </a:p>
        </p:txBody>
      </p:sp>
      <p:sp>
        <p:nvSpPr>
          <p:cNvPr id="23649" name="Oval 97">
            <a:extLst>
              <a:ext uri="{FF2B5EF4-FFF2-40B4-BE49-F238E27FC236}">
                <a16:creationId xmlns:a16="http://schemas.microsoft.com/office/drawing/2014/main" id="{D4FC994E-7E4C-4A86-B2CB-9B2996CA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54</a:t>
            </a:r>
          </a:p>
        </p:txBody>
      </p:sp>
      <p:sp>
        <p:nvSpPr>
          <p:cNvPr id="23650" name="Oval 98">
            <a:extLst>
              <a:ext uri="{FF2B5EF4-FFF2-40B4-BE49-F238E27FC236}">
                <a16:creationId xmlns:a16="http://schemas.microsoft.com/office/drawing/2014/main" id="{D83F0BD1-04A7-4386-AA18-4590F851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53</a:t>
            </a:r>
          </a:p>
        </p:txBody>
      </p:sp>
      <p:sp>
        <p:nvSpPr>
          <p:cNvPr id="23651" name="Oval 99">
            <a:extLst>
              <a:ext uri="{FF2B5EF4-FFF2-40B4-BE49-F238E27FC236}">
                <a16:creationId xmlns:a16="http://schemas.microsoft.com/office/drawing/2014/main" id="{D1A928B1-0508-40D5-A367-189BD715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52</a:t>
            </a:r>
          </a:p>
        </p:txBody>
      </p:sp>
      <p:sp>
        <p:nvSpPr>
          <p:cNvPr id="23652" name="Oval 100">
            <a:extLst>
              <a:ext uri="{FF2B5EF4-FFF2-40B4-BE49-F238E27FC236}">
                <a16:creationId xmlns:a16="http://schemas.microsoft.com/office/drawing/2014/main" id="{2B1CA539-0DAF-4F60-BEA3-7264818D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51</a:t>
            </a:r>
          </a:p>
        </p:txBody>
      </p:sp>
      <p:sp>
        <p:nvSpPr>
          <p:cNvPr id="23653" name="Oval 101">
            <a:extLst>
              <a:ext uri="{FF2B5EF4-FFF2-40B4-BE49-F238E27FC236}">
                <a16:creationId xmlns:a16="http://schemas.microsoft.com/office/drawing/2014/main" id="{59E9F0FF-32A1-4207-9174-170D1592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50</a:t>
            </a:r>
          </a:p>
        </p:txBody>
      </p:sp>
      <p:sp>
        <p:nvSpPr>
          <p:cNvPr id="23654" name="Oval 102">
            <a:extLst>
              <a:ext uri="{FF2B5EF4-FFF2-40B4-BE49-F238E27FC236}">
                <a16:creationId xmlns:a16="http://schemas.microsoft.com/office/drawing/2014/main" id="{0B7BA669-0812-449C-ABD5-83743BFF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49</a:t>
            </a:r>
          </a:p>
        </p:txBody>
      </p:sp>
      <p:sp>
        <p:nvSpPr>
          <p:cNvPr id="23655" name="Oval 103">
            <a:extLst>
              <a:ext uri="{FF2B5EF4-FFF2-40B4-BE49-F238E27FC236}">
                <a16:creationId xmlns:a16="http://schemas.microsoft.com/office/drawing/2014/main" id="{49717D51-F126-4025-A868-19BA5F68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48</a:t>
            </a:r>
          </a:p>
        </p:txBody>
      </p:sp>
      <p:sp>
        <p:nvSpPr>
          <p:cNvPr id="23656" name="Oval 104">
            <a:extLst>
              <a:ext uri="{FF2B5EF4-FFF2-40B4-BE49-F238E27FC236}">
                <a16:creationId xmlns:a16="http://schemas.microsoft.com/office/drawing/2014/main" id="{EBB14799-8E59-411B-90CA-8A922127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47</a:t>
            </a:r>
          </a:p>
        </p:txBody>
      </p:sp>
      <p:sp>
        <p:nvSpPr>
          <p:cNvPr id="23657" name="Oval 105">
            <a:extLst>
              <a:ext uri="{FF2B5EF4-FFF2-40B4-BE49-F238E27FC236}">
                <a16:creationId xmlns:a16="http://schemas.microsoft.com/office/drawing/2014/main" id="{B4BA2D8C-9F95-4687-86B9-99BE6EDD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46</a:t>
            </a:r>
          </a:p>
        </p:txBody>
      </p:sp>
      <p:sp>
        <p:nvSpPr>
          <p:cNvPr id="23658" name="Oval 106">
            <a:extLst>
              <a:ext uri="{FF2B5EF4-FFF2-40B4-BE49-F238E27FC236}">
                <a16:creationId xmlns:a16="http://schemas.microsoft.com/office/drawing/2014/main" id="{CC4E3DCD-9207-4D11-8E37-37CCAD0D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45</a:t>
            </a:r>
          </a:p>
        </p:txBody>
      </p:sp>
      <p:sp>
        <p:nvSpPr>
          <p:cNvPr id="23659" name="Oval 107">
            <a:extLst>
              <a:ext uri="{FF2B5EF4-FFF2-40B4-BE49-F238E27FC236}">
                <a16:creationId xmlns:a16="http://schemas.microsoft.com/office/drawing/2014/main" id="{705E6F31-E2D8-4F21-AD53-0B64EDBE8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44</a:t>
            </a:r>
          </a:p>
        </p:txBody>
      </p:sp>
      <p:sp>
        <p:nvSpPr>
          <p:cNvPr id="23660" name="Oval 108">
            <a:extLst>
              <a:ext uri="{FF2B5EF4-FFF2-40B4-BE49-F238E27FC236}">
                <a16:creationId xmlns:a16="http://schemas.microsoft.com/office/drawing/2014/main" id="{8CD00F7D-6BDF-45A5-8C4E-1BE22A157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43</a:t>
            </a:r>
          </a:p>
        </p:txBody>
      </p:sp>
      <p:sp>
        <p:nvSpPr>
          <p:cNvPr id="23661" name="Oval 109">
            <a:extLst>
              <a:ext uri="{FF2B5EF4-FFF2-40B4-BE49-F238E27FC236}">
                <a16:creationId xmlns:a16="http://schemas.microsoft.com/office/drawing/2014/main" id="{6E8FB326-1632-4EE4-85E6-61128387E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42</a:t>
            </a:r>
          </a:p>
        </p:txBody>
      </p:sp>
      <p:sp>
        <p:nvSpPr>
          <p:cNvPr id="23662" name="Oval 110">
            <a:extLst>
              <a:ext uri="{FF2B5EF4-FFF2-40B4-BE49-F238E27FC236}">
                <a16:creationId xmlns:a16="http://schemas.microsoft.com/office/drawing/2014/main" id="{E4C68D94-9274-42F7-9AE0-690DE8927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41</a:t>
            </a:r>
          </a:p>
        </p:txBody>
      </p:sp>
      <p:sp>
        <p:nvSpPr>
          <p:cNvPr id="23663" name="Oval 111">
            <a:extLst>
              <a:ext uri="{FF2B5EF4-FFF2-40B4-BE49-F238E27FC236}">
                <a16:creationId xmlns:a16="http://schemas.microsoft.com/office/drawing/2014/main" id="{9D95364F-0D42-4FDB-83A1-BB3AF8938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40</a:t>
            </a:r>
          </a:p>
        </p:txBody>
      </p:sp>
      <p:sp>
        <p:nvSpPr>
          <p:cNvPr id="23664" name="Oval 112">
            <a:extLst>
              <a:ext uri="{FF2B5EF4-FFF2-40B4-BE49-F238E27FC236}">
                <a16:creationId xmlns:a16="http://schemas.microsoft.com/office/drawing/2014/main" id="{B5DFC40F-E634-465C-82FA-2F8BA4C9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39</a:t>
            </a:r>
          </a:p>
        </p:txBody>
      </p:sp>
      <p:sp>
        <p:nvSpPr>
          <p:cNvPr id="23665" name="Oval 113">
            <a:extLst>
              <a:ext uri="{FF2B5EF4-FFF2-40B4-BE49-F238E27FC236}">
                <a16:creationId xmlns:a16="http://schemas.microsoft.com/office/drawing/2014/main" id="{2EDE0037-3B36-4483-B5AC-4E92C25B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38</a:t>
            </a:r>
          </a:p>
        </p:txBody>
      </p:sp>
      <p:sp>
        <p:nvSpPr>
          <p:cNvPr id="23666" name="Oval 114">
            <a:extLst>
              <a:ext uri="{FF2B5EF4-FFF2-40B4-BE49-F238E27FC236}">
                <a16:creationId xmlns:a16="http://schemas.microsoft.com/office/drawing/2014/main" id="{C7103D95-F2F7-4F34-AE18-3CE39AD8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37</a:t>
            </a:r>
          </a:p>
        </p:txBody>
      </p:sp>
      <p:sp>
        <p:nvSpPr>
          <p:cNvPr id="23667" name="Oval 115">
            <a:extLst>
              <a:ext uri="{FF2B5EF4-FFF2-40B4-BE49-F238E27FC236}">
                <a16:creationId xmlns:a16="http://schemas.microsoft.com/office/drawing/2014/main" id="{D622C2E0-682B-42A9-B2EC-EF9065D05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36</a:t>
            </a:r>
          </a:p>
        </p:txBody>
      </p:sp>
      <p:sp>
        <p:nvSpPr>
          <p:cNvPr id="23668" name="Oval 116">
            <a:extLst>
              <a:ext uri="{FF2B5EF4-FFF2-40B4-BE49-F238E27FC236}">
                <a16:creationId xmlns:a16="http://schemas.microsoft.com/office/drawing/2014/main" id="{7DCEE7DE-AD97-492C-BD02-5ECFC158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35</a:t>
            </a:r>
          </a:p>
        </p:txBody>
      </p:sp>
      <p:sp>
        <p:nvSpPr>
          <p:cNvPr id="23669" name="Oval 117">
            <a:extLst>
              <a:ext uri="{FF2B5EF4-FFF2-40B4-BE49-F238E27FC236}">
                <a16:creationId xmlns:a16="http://schemas.microsoft.com/office/drawing/2014/main" id="{D364D305-1043-40DC-8032-9996A1F40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34</a:t>
            </a:r>
          </a:p>
        </p:txBody>
      </p:sp>
      <p:sp>
        <p:nvSpPr>
          <p:cNvPr id="23670" name="Oval 118">
            <a:extLst>
              <a:ext uri="{FF2B5EF4-FFF2-40B4-BE49-F238E27FC236}">
                <a16:creationId xmlns:a16="http://schemas.microsoft.com/office/drawing/2014/main" id="{D2FF646E-6AD4-4E8B-9E30-A87F71C18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33</a:t>
            </a:r>
          </a:p>
        </p:txBody>
      </p:sp>
      <p:sp>
        <p:nvSpPr>
          <p:cNvPr id="23671" name="Oval 119">
            <a:extLst>
              <a:ext uri="{FF2B5EF4-FFF2-40B4-BE49-F238E27FC236}">
                <a16:creationId xmlns:a16="http://schemas.microsoft.com/office/drawing/2014/main" id="{28798934-418E-4777-8F5C-0339135E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32</a:t>
            </a:r>
          </a:p>
        </p:txBody>
      </p:sp>
      <p:sp>
        <p:nvSpPr>
          <p:cNvPr id="23672" name="Oval 120">
            <a:extLst>
              <a:ext uri="{FF2B5EF4-FFF2-40B4-BE49-F238E27FC236}">
                <a16:creationId xmlns:a16="http://schemas.microsoft.com/office/drawing/2014/main" id="{9174C85B-6E6C-470B-9115-B2F0996F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31</a:t>
            </a:r>
          </a:p>
        </p:txBody>
      </p:sp>
      <p:sp>
        <p:nvSpPr>
          <p:cNvPr id="23673" name="Oval 121">
            <a:extLst>
              <a:ext uri="{FF2B5EF4-FFF2-40B4-BE49-F238E27FC236}">
                <a16:creationId xmlns:a16="http://schemas.microsoft.com/office/drawing/2014/main" id="{EA6C7E29-FA93-4FCC-A0AB-B7AAC318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30</a:t>
            </a:r>
          </a:p>
        </p:txBody>
      </p:sp>
      <p:sp>
        <p:nvSpPr>
          <p:cNvPr id="23674" name="Oval 122">
            <a:extLst>
              <a:ext uri="{FF2B5EF4-FFF2-40B4-BE49-F238E27FC236}">
                <a16:creationId xmlns:a16="http://schemas.microsoft.com/office/drawing/2014/main" id="{DB5FA66C-D80E-4F91-9E1B-DD6151201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29</a:t>
            </a:r>
          </a:p>
        </p:txBody>
      </p:sp>
      <p:sp>
        <p:nvSpPr>
          <p:cNvPr id="23675" name="Oval 123">
            <a:extLst>
              <a:ext uri="{FF2B5EF4-FFF2-40B4-BE49-F238E27FC236}">
                <a16:creationId xmlns:a16="http://schemas.microsoft.com/office/drawing/2014/main" id="{BDAEB644-E77C-43F5-94D6-8CD29D30B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28</a:t>
            </a:r>
          </a:p>
        </p:txBody>
      </p:sp>
      <p:sp>
        <p:nvSpPr>
          <p:cNvPr id="23676" name="Oval 124">
            <a:extLst>
              <a:ext uri="{FF2B5EF4-FFF2-40B4-BE49-F238E27FC236}">
                <a16:creationId xmlns:a16="http://schemas.microsoft.com/office/drawing/2014/main" id="{29A51DE6-7F7C-4781-852B-DC1D126B1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27</a:t>
            </a:r>
          </a:p>
        </p:txBody>
      </p:sp>
      <p:sp>
        <p:nvSpPr>
          <p:cNvPr id="23677" name="Oval 125">
            <a:extLst>
              <a:ext uri="{FF2B5EF4-FFF2-40B4-BE49-F238E27FC236}">
                <a16:creationId xmlns:a16="http://schemas.microsoft.com/office/drawing/2014/main" id="{13FE5499-95E9-440D-AE32-76E119EA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26</a:t>
            </a:r>
          </a:p>
        </p:txBody>
      </p:sp>
      <p:sp>
        <p:nvSpPr>
          <p:cNvPr id="23678" name="Oval 126">
            <a:extLst>
              <a:ext uri="{FF2B5EF4-FFF2-40B4-BE49-F238E27FC236}">
                <a16:creationId xmlns:a16="http://schemas.microsoft.com/office/drawing/2014/main" id="{23C6CB91-BCDB-4BA9-9BE7-D40A6E4B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25</a:t>
            </a:r>
          </a:p>
        </p:txBody>
      </p:sp>
      <p:sp>
        <p:nvSpPr>
          <p:cNvPr id="23679" name="Oval 127">
            <a:extLst>
              <a:ext uri="{FF2B5EF4-FFF2-40B4-BE49-F238E27FC236}">
                <a16:creationId xmlns:a16="http://schemas.microsoft.com/office/drawing/2014/main" id="{F73B1974-E439-476B-B08F-A2F20815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24</a:t>
            </a:r>
          </a:p>
        </p:txBody>
      </p:sp>
      <p:sp>
        <p:nvSpPr>
          <p:cNvPr id="23680" name="Oval 128">
            <a:extLst>
              <a:ext uri="{FF2B5EF4-FFF2-40B4-BE49-F238E27FC236}">
                <a16:creationId xmlns:a16="http://schemas.microsoft.com/office/drawing/2014/main" id="{8B244370-216B-4868-A965-60F13C15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23</a:t>
            </a:r>
          </a:p>
        </p:txBody>
      </p:sp>
      <p:sp>
        <p:nvSpPr>
          <p:cNvPr id="23681" name="Oval 129">
            <a:extLst>
              <a:ext uri="{FF2B5EF4-FFF2-40B4-BE49-F238E27FC236}">
                <a16:creationId xmlns:a16="http://schemas.microsoft.com/office/drawing/2014/main" id="{5B751C05-E788-4538-8A99-6A051796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22</a:t>
            </a:r>
          </a:p>
        </p:txBody>
      </p:sp>
      <p:sp>
        <p:nvSpPr>
          <p:cNvPr id="23682" name="Oval 130">
            <a:extLst>
              <a:ext uri="{FF2B5EF4-FFF2-40B4-BE49-F238E27FC236}">
                <a16:creationId xmlns:a16="http://schemas.microsoft.com/office/drawing/2014/main" id="{41A8FA4E-C3A4-4B51-895C-BADE4F41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21</a:t>
            </a:r>
          </a:p>
        </p:txBody>
      </p:sp>
      <p:sp>
        <p:nvSpPr>
          <p:cNvPr id="23683" name="Oval 131">
            <a:extLst>
              <a:ext uri="{FF2B5EF4-FFF2-40B4-BE49-F238E27FC236}">
                <a16:creationId xmlns:a16="http://schemas.microsoft.com/office/drawing/2014/main" id="{1EB78386-CC38-4695-A664-099B306D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20</a:t>
            </a:r>
          </a:p>
        </p:txBody>
      </p:sp>
      <p:sp>
        <p:nvSpPr>
          <p:cNvPr id="23684" name="Oval 132">
            <a:extLst>
              <a:ext uri="{FF2B5EF4-FFF2-40B4-BE49-F238E27FC236}">
                <a16:creationId xmlns:a16="http://schemas.microsoft.com/office/drawing/2014/main" id="{403C3DF6-CE7B-418D-A3D6-E4E8FEF0C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19</a:t>
            </a:r>
          </a:p>
        </p:txBody>
      </p:sp>
      <p:sp>
        <p:nvSpPr>
          <p:cNvPr id="23685" name="Oval 133">
            <a:extLst>
              <a:ext uri="{FF2B5EF4-FFF2-40B4-BE49-F238E27FC236}">
                <a16:creationId xmlns:a16="http://schemas.microsoft.com/office/drawing/2014/main" id="{225A157B-A832-44B7-AE5F-E6746468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18</a:t>
            </a:r>
          </a:p>
        </p:txBody>
      </p:sp>
      <p:sp>
        <p:nvSpPr>
          <p:cNvPr id="23686" name="Oval 134">
            <a:extLst>
              <a:ext uri="{FF2B5EF4-FFF2-40B4-BE49-F238E27FC236}">
                <a16:creationId xmlns:a16="http://schemas.microsoft.com/office/drawing/2014/main" id="{E228A0A5-D7C5-4931-9590-7CB9F80E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17</a:t>
            </a:r>
          </a:p>
        </p:txBody>
      </p:sp>
      <p:sp>
        <p:nvSpPr>
          <p:cNvPr id="23687" name="Oval 135">
            <a:extLst>
              <a:ext uri="{FF2B5EF4-FFF2-40B4-BE49-F238E27FC236}">
                <a16:creationId xmlns:a16="http://schemas.microsoft.com/office/drawing/2014/main" id="{E47F7B49-ED5E-4CBE-B557-32FEB1FA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16</a:t>
            </a:r>
          </a:p>
        </p:txBody>
      </p:sp>
      <p:sp>
        <p:nvSpPr>
          <p:cNvPr id="23688" name="Oval 136">
            <a:extLst>
              <a:ext uri="{FF2B5EF4-FFF2-40B4-BE49-F238E27FC236}">
                <a16:creationId xmlns:a16="http://schemas.microsoft.com/office/drawing/2014/main" id="{17DF2390-82B9-482E-BE60-FA07F851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15</a:t>
            </a:r>
          </a:p>
        </p:txBody>
      </p:sp>
      <p:sp>
        <p:nvSpPr>
          <p:cNvPr id="23689" name="Oval 137">
            <a:extLst>
              <a:ext uri="{FF2B5EF4-FFF2-40B4-BE49-F238E27FC236}">
                <a16:creationId xmlns:a16="http://schemas.microsoft.com/office/drawing/2014/main" id="{89D175A7-DDD0-4A4E-A994-CAD30FC6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14</a:t>
            </a:r>
          </a:p>
        </p:txBody>
      </p:sp>
      <p:sp>
        <p:nvSpPr>
          <p:cNvPr id="23690" name="Oval 138">
            <a:extLst>
              <a:ext uri="{FF2B5EF4-FFF2-40B4-BE49-F238E27FC236}">
                <a16:creationId xmlns:a16="http://schemas.microsoft.com/office/drawing/2014/main" id="{4A017CDE-492F-4AC8-AF20-FC144BF6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13</a:t>
            </a:r>
          </a:p>
        </p:txBody>
      </p:sp>
      <p:sp>
        <p:nvSpPr>
          <p:cNvPr id="23691" name="Oval 139">
            <a:extLst>
              <a:ext uri="{FF2B5EF4-FFF2-40B4-BE49-F238E27FC236}">
                <a16:creationId xmlns:a16="http://schemas.microsoft.com/office/drawing/2014/main" id="{3E72AB06-AF7A-4A75-BD98-5B9D3277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12</a:t>
            </a:r>
          </a:p>
        </p:txBody>
      </p:sp>
      <p:sp>
        <p:nvSpPr>
          <p:cNvPr id="23692" name="Oval 140">
            <a:extLst>
              <a:ext uri="{FF2B5EF4-FFF2-40B4-BE49-F238E27FC236}">
                <a16:creationId xmlns:a16="http://schemas.microsoft.com/office/drawing/2014/main" id="{C48F1158-8C99-41AA-BFB7-D1B50BC8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</a:t>
            </a:r>
          </a:p>
        </p:txBody>
      </p:sp>
      <p:sp>
        <p:nvSpPr>
          <p:cNvPr id="23693" name="Oval 141">
            <a:extLst>
              <a:ext uri="{FF2B5EF4-FFF2-40B4-BE49-F238E27FC236}">
                <a16:creationId xmlns:a16="http://schemas.microsoft.com/office/drawing/2014/main" id="{01F561DA-7DBC-4C14-8D92-C05608C7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</a:t>
            </a:r>
          </a:p>
        </p:txBody>
      </p:sp>
      <p:sp>
        <p:nvSpPr>
          <p:cNvPr id="23694" name="Oval 142">
            <a:extLst>
              <a:ext uri="{FF2B5EF4-FFF2-40B4-BE49-F238E27FC236}">
                <a16:creationId xmlns:a16="http://schemas.microsoft.com/office/drawing/2014/main" id="{27754E03-9DA8-4035-93DA-C1395771D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09</a:t>
            </a:r>
          </a:p>
        </p:txBody>
      </p:sp>
      <p:sp>
        <p:nvSpPr>
          <p:cNvPr id="23695" name="Oval 143">
            <a:extLst>
              <a:ext uri="{FF2B5EF4-FFF2-40B4-BE49-F238E27FC236}">
                <a16:creationId xmlns:a16="http://schemas.microsoft.com/office/drawing/2014/main" id="{C1092515-7537-4D85-8503-FADCD289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08</a:t>
            </a:r>
          </a:p>
        </p:txBody>
      </p:sp>
      <p:sp>
        <p:nvSpPr>
          <p:cNvPr id="23696" name="Oval 144">
            <a:extLst>
              <a:ext uri="{FF2B5EF4-FFF2-40B4-BE49-F238E27FC236}">
                <a16:creationId xmlns:a16="http://schemas.microsoft.com/office/drawing/2014/main" id="{151C2347-FD9D-438F-9ABF-FBB6E07F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07</a:t>
            </a:r>
          </a:p>
        </p:txBody>
      </p:sp>
      <p:sp>
        <p:nvSpPr>
          <p:cNvPr id="23697" name="Oval 145">
            <a:extLst>
              <a:ext uri="{FF2B5EF4-FFF2-40B4-BE49-F238E27FC236}">
                <a16:creationId xmlns:a16="http://schemas.microsoft.com/office/drawing/2014/main" id="{57C7DA4E-1509-44B6-B333-71C14C399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06</a:t>
            </a:r>
          </a:p>
        </p:txBody>
      </p:sp>
      <p:sp>
        <p:nvSpPr>
          <p:cNvPr id="23698" name="Oval 146">
            <a:extLst>
              <a:ext uri="{FF2B5EF4-FFF2-40B4-BE49-F238E27FC236}">
                <a16:creationId xmlns:a16="http://schemas.microsoft.com/office/drawing/2014/main" id="{0D798A93-24CB-4BF1-87F8-05B3E882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05</a:t>
            </a:r>
          </a:p>
        </p:txBody>
      </p:sp>
      <p:sp>
        <p:nvSpPr>
          <p:cNvPr id="23699" name="Oval 147">
            <a:extLst>
              <a:ext uri="{FF2B5EF4-FFF2-40B4-BE49-F238E27FC236}">
                <a16:creationId xmlns:a16="http://schemas.microsoft.com/office/drawing/2014/main" id="{F148B3C0-8382-4783-B85A-BF699040F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04</a:t>
            </a:r>
          </a:p>
        </p:txBody>
      </p:sp>
      <p:sp>
        <p:nvSpPr>
          <p:cNvPr id="23700" name="Oval 148">
            <a:extLst>
              <a:ext uri="{FF2B5EF4-FFF2-40B4-BE49-F238E27FC236}">
                <a16:creationId xmlns:a16="http://schemas.microsoft.com/office/drawing/2014/main" id="{8D3A802C-C3DD-484F-8440-80826C0AB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03</a:t>
            </a:r>
          </a:p>
        </p:txBody>
      </p:sp>
      <p:sp>
        <p:nvSpPr>
          <p:cNvPr id="23701" name="Oval 149">
            <a:extLst>
              <a:ext uri="{FF2B5EF4-FFF2-40B4-BE49-F238E27FC236}">
                <a16:creationId xmlns:a16="http://schemas.microsoft.com/office/drawing/2014/main" id="{9C408FBB-775E-4DAF-8C2A-54BE1C476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02</a:t>
            </a:r>
          </a:p>
        </p:txBody>
      </p:sp>
      <p:sp>
        <p:nvSpPr>
          <p:cNvPr id="23702" name="Oval 150">
            <a:extLst>
              <a:ext uri="{FF2B5EF4-FFF2-40B4-BE49-F238E27FC236}">
                <a16:creationId xmlns:a16="http://schemas.microsoft.com/office/drawing/2014/main" id="{8E084F8A-85EA-412A-B64C-CA1E3DD64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01</a:t>
            </a:r>
          </a:p>
        </p:txBody>
      </p:sp>
      <p:sp>
        <p:nvSpPr>
          <p:cNvPr id="23703" name="Oval 151">
            <a:extLst>
              <a:ext uri="{FF2B5EF4-FFF2-40B4-BE49-F238E27FC236}">
                <a16:creationId xmlns:a16="http://schemas.microsoft.com/office/drawing/2014/main" id="{DDB5F666-171F-476F-9612-2A3E0F70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82255"/>
              </p:ext>
            </p:extLst>
          </p:nvPr>
        </p:nvGraphicFramePr>
        <p:xfrm>
          <a:off x="1080262" y="305080"/>
          <a:ext cx="1025144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5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</a:t>
                      </a:r>
                      <a:r>
                        <a:rPr lang="en-US" alt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vi-V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2.2 và trình bày điểm khác nhau giữa trồng độc canh và trồng xen canh?</a:t>
                      </a:r>
                      <a:endPara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88322C7-AD57-41B3-819C-F4969C959E34}"/>
              </a:ext>
            </a:extLst>
          </p:cNvPr>
          <p:cNvSpPr/>
          <p:nvPr/>
        </p:nvSpPr>
        <p:spPr>
          <a:xfrm>
            <a:off x="1339342" y="4064705"/>
            <a:ext cx="308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duy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446ACF-D742-4152-9EFE-5CA61DCA4058}"/>
              </a:ext>
            </a:extLst>
          </p:cNvPr>
          <p:cNvSpPr/>
          <p:nvPr/>
        </p:nvSpPr>
        <p:spPr>
          <a:xfrm>
            <a:off x="1339342" y="4442877"/>
            <a:ext cx="4502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giảm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phì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nhiêu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tăng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lây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sâu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0B862-AC10-4E41-9561-7A38C756DEA3}"/>
              </a:ext>
            </a:extLst>
          </p:cNvPr>
          <p:cNvSpPr/>
          <p:nvPr/>
        </p:nvSpPr>
        <p:spPr>
          <a:xfrm>
            <a:off x="6205982" y="4041618"/>
            <a:ext cx="4770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Canh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diện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lúc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E030D-6048-4852-9B91-6BF4C36F9A21}"/>
              </a:ext>
            </a:extLst>
          </p:cNvPr>
          <p:cNvSpPr/>
          <p:nvPr/>
        </p:nvSpPr>
        <p:spPr>
          <a:xfrm>
            <a:off x="6205982" y="4687949"/>
            <a:ext cx="4770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</a:rPr>
              <a:t>Giúp tận dụng diện tích đất, chất dinh dưỡng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</a:rPr>
              <a:t> và ánh sáng.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ABD96-9728-4015-88BA-43BD7847E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797" y="1230884"/>
            <a:ext cx="4717732" cy="2643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7A221A-E611-4414-9719-DE947AB7B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470" y="1230884"/>
            <a:ext cx="4915529" cy="2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92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3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3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4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4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4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4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4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4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4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5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5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5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5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5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5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5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5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5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5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6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6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6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6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6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6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6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6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6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6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6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6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6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6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7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7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7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7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7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7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7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7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7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7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7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7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7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7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8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8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8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8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8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8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8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8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2" fill="hold">
                      <p:stCondLst>
                        <p:cond delay="indefinite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3" grpId="0" animBg="1"/>
      <p:bldP spid="23583" grpId="1" animBg="1"/>
      <p:bldP spid="23583" grpId="2" animBg="1"/>
      <p:bldP spid="23584" grpId="0" animBg="1"/>
      <p:bldP spid="23584" grpId="1" animBg="1"/>
      <p:bldP spid="23584" grpId="2" animBg="1"/>
      <p:bldP spid="23585" grpId="0" animBg="1"/>
      <p:bldP spid="23585" grpId="1" animBg="1"/>
      <p:bldP spid="23585" grpId="2" animBg="1"/>
      <p:bldP spid="23586" grpId="0" animBg="1"/>
      <p:bldP spid="23586" grpId="1" animBg="1"/>
      <p:bldP spid="23586" grpId="2" animBg="1"/>
      <p:bldP spid="23587" grpId="0" animBg="1"/>
      <p:bldP spid="23587" grpId="1" animBg="1"/>
      <p:bldP spid="23587" grpId="2" animBg="1"/>
      <p:bldP spid="23588" grpId="0" animBg="1"/>
      <p:bldP spid="23588" grpId="1" animBg="1"/>
      <p:bldP spid="23588" grpId="2" animBg="1"/>
      <p:bldP spid="23589" grpId="0" animBg="1"/>
      <p:bldP spid="23589" grpId="1" animBg="1"/>
      <p:bldP spid="23589" grpId="2" animBg="1"/>
      <p:bldP spid="23590" grpId="0" animBg="1"/>
      <p:bldP spid="23590" grpId="1" animBg="1"/>
      <p:bldP spid="23590" grpId="2" animBg="1"/>
      <p:bldP spid="23591" grpId="0" animBg="1"/>
      <p:bldP spid="23591" grpId="1" animBg="1"/>
      <p:bldP spid="23591" grpId="2" animBg="1"/>
      <p:bldP spid="23592" grpId="0" animBg="1"/>
      <p:bldP spid="23592" grpId="1" animBg="1"/>
      <p:bldP spid="23592" grpId="2" animBg="1"/>
      <p:bldP spid="23593" grpId="0" animBg="1"/>
      <p:bldP spid="23593" grpId="1" animBg="1"/>
      <p:bldP spid="23593" grpId="2" animBg="1"/>
      <p:bldP spid="23594" grpId="0" animBg="1"/>
      <p:bldP spid="23594" grpId="1" animBg="1"/>
      <p:bldP spid="23594" grpId="2" animBg="1"/>
      <p:bldP spid="23595" grpId="0" animBg="1"/>
      <p:bldP spid="23595" grpId="1" animBg="1"/>
      <p:bldP spid="23595" grpId="2" animBg="1"/>
      <p:bldP spid="23596" grpId="0" animBg="1"/>
      <p:bldP spid="23596" grpId="1" animBg="1"/>
      <p:bldP spid="23596" grpId="2" animBg="1"/>
      <p:bldP spid="23597" grpId="0" animBg="1"/>
      <p:bldP spid="23597" grpId="1" animBg="1"/>
      <p:bldP spid="23597" grpId="2" animBg="1"/>
      <p:bldP spid="23598" grpId="0" animBg="1"/>
      <p:bldP spid="23598" grpId="1" animBg="1"/>
      <p:bldP spid="23598" grpId="2" animBg="1"/>
      <p:bldP spid="23599" grpId="0" animBg="1"/>
      <p:bldP spid="23599" grpId="1" animBg="1"/>
      <p:bldP spid="23599" grpId="2" animBg="1"/>
      <p:bldP spid="23600" grpId="0" animBg="1"/>
      <p:bldP spid="23600" grpId="1" animBg="1"/>
      <p:bldP spid="23600" grpId="2" animBg="1"/>
      <p:bldP spid="23601" grpId="0" animBg="1"/>
      <p:bldP spid="23601" grpId="1" animBg="1"/>
      <p:bldP spid="23601" grpId="2" animBg="1"/>
      <p:bldP spid="23602" grpId="0" animBg="1"/>
      <p:bldP spid="23602" grpId="1" animBg="1"/>
      <p:bldP spid="23602" grpId="2" animBg="1"/>
      <p:bldP spid="23603" grpId="0" animBg="1"/>
      <p:bldP spid="23603" grpId="1" animBg="1"/>
      <p:bldP spid="23603" grpId="2" animBg="1"/>
      <p:bldP spid="23604" grpId="0" animBg="1"/>
      <p:bldP spid="23604" grpId="1" animBg="1"/>
      <p:bldP spid="23604" grpId="2" animBg="1"/>
      <p:bldP spid="23605" grpId="0" animBg="1"/>
      <p:bldP spid="23605" grpId="1" animBg="1"/>
      <p:bldP spid="23605" grpId="2" animBg="1"/>
      <p:bldP spid="23606" grpId="0" animBg="1"/>
      <p:bldP spid="23606" grpId="1" animBg="1"/>
      <p:bldP spid="23606" grpId="2" animBg="1"/>
      <p:bldP spid="23607" grpId="0" animBg="1"/>
      <p:bldP spid="23607" grpId="1" animBg="1"/>
      <p:bldP spid="23607" grpId="2" animBg="1"/>
      <p:bldP spid="23608" grpId="0" animBg="1"/>
      <p:bldP spid="23608" grpId="1" animBg="1"/>
      <p:bldP spid="23608" grpId="2" animBg="1"/>
      <p:bldP spid="23609" grpId="0" animBg="1"/>
      <p:bldP spid="23609" grpId="1" animBg="1"/>
      <p:bldP spid="23609" grpId="2" animBg="1"/>
      <p:bldP spid="23610" grpId="0" animBg="1"/>
      <p:bldP spid="23610" grpId="1" animBg="1"/>
      <p:bldP spid="23610" grpId="2" animBg="1"/>
      <p:bldP spid="23611" grpId="0" animBg="1"/>
      <p:bldP spid="23611" grpId="1" animBg="1"/>
      <p:bldP spid="23611" grpId="2" animBg="1"/>
      <p:bldP spid="23612" grpId="0" animBg="1"/>
      <p:bldP spid="23612" grpId="1" animBg="1"/>
      <p:bldP spid="23612" grpId="2" animBg="1"/>
      <p:bldP spid="23613" grpId="0" animBg="1"/>
      <p:bldP spid="23613" grpId="1" animBg="1"/>
      <p:bldP spid="23613" grpId="2" animBg="1"/>
      <p:bldP spid="23614" grpId="0" animBg="1"/>
      <p:bldP spid="23614" grpId="1" animBg="1"/>
      <p:bldP spid="23614" grpId="2" animBg="1"/>
      <p:bldP spid="23615" grpId="0" animBg="1"/>
      <p:bldP spid="23615" grpId="1" animBg="1"/>
      <p:bldP spid="23615" grpId="2" animBg="1"/>
      <p:bldP spid="23616" grpId="0" animBg="1"/>
      <p:bldP spid="23616" grpId="1" animBg="1"/>
      <p:bldP spid="23616" grpId="2" animBg="1"/>
      <p:bldP spid="23617" grpId="0" animBg="1"/>
      <p:bldP spid="23617" grpId="1" animBg="1"/>
      <p:bldP spid="23617" grpId="2" animBg="1"/>
      <p:bldP spid="23618" grpId="0" animBg="1"/>
      <p:bldP spid="23618" grpId="1" animBg="1"/>
      <p:bldP spid="23618" grpId="2" animBg="1"/>
      <p:bldP spid="23619" grpId="0" animBg="1"/>
      <p:bldP spid="23619" grpId="1" animBg="1"/>
      <p:bldP spid="23619" grpId="2" animBg="1"/>
      <p:bldP spid="23620" grpId="0" animBg="1"/>
      <p:bldP spid="23620" grpId="1" animBg="1"/>
      <p:bldP spid="23620" grpId="2" animBg="1"/>
      <p:bldP spid="23621" grpId="0" animBg="1"/>
      <p:bldP spid="23621" grpId="1" animBg="1"/>
      <p:bldP spid="23621" grpId="2" animBg="1"/>
      <p:bldP spid="23622" grpId="0" animBg="1"/>
      <p:bldP spid="23622" grpId="1" animBg="1"/>
      <p:bldP spid="23622" grpId="2" animBg="1"/>
      <p:bldP spid="23623" grpId="0" animBg="1"/>
      <p:bldP spid="23623" grpId="1" animBg="1"/>
      <p:bldP spid="23623" grpId="2" animBg="1"/>
      <p:bldP spid="23624" grpId="0" animBg="1"/>
      <p:bldP spid="23624" grpId="1" animBg="1"/>
      <p:bldP spid="23624" grpId="2" animBg="1"/>
      <p:bldP spid="23625" grpId="0" animBg="1"/>
      <p:bldP spid="23625" grpId="1" animBg="1"/>
      <p:bldP spid="23625" grpId="2" animBg="1"/>
      <p:bldP spid="23626" grpId="0" animBg="1"/>
      <p:bldP spid="23626" grpId="1" animBg="1"/>
      <p:bldP spid="23626" grpId="2" animBg="1"/>
      <p:bldP spid="23627" grpId="0" animBg="1"/>
      <p:bldP spid="23627" grpId="1" animBg="1"/>
      <p:bldP spid="23627" grpId="2" animBg="1"/>
      <p:bldP spid="23628" grpId="0" animBg="1"/>
      <p:bldP spid="23628" grpId="1" animBg="1"/>
      <p:bldP spid="23628" grpId="2" animBg="1"/>
      <p:bldP spid="23629" grpId="0" animBg="1"/>
      <p:bldP spid="23629" grpId="1" animBg="1"/>
      <p:bldP spid="23629" grpId="2" animBg="1"/>
      <p:bldP spid="23630" grpId="0" animBg="1"/>
      <p:bldP spid="23630" grpId="1" animBg="1"/>
      <p:bldP spid="23630" grpId="2" animBg="1"/>
      <p:bldP spid="23631" grpId="0" animBg="1"/>
      <p:bldP spid="23631" grpId="1" animBg="1"/>
      <p:bldP spid="23631" grpId="2" animBg="1"/>
      <p:bldP spid="23632" grpId="0" animBg="1"/>
      <p:bldP spid="23632" grpId="1" animBg="1"/>
      <p:bldP spid="23632" grpId="2" animBg="1"/>
      <p:bldP spid="23633" grpId="0" animBg="1"/>
      <p:bldP spid="23633" grpId="1" animBg="1"/>
      <p:bldP spid="23633" grpId="2" animBg="1"/>
      <p:bldP spid="23634" grpId="0" animBg="1"/>
      <p:bldP spid="23634" grpId="1" animBg="1"/>
      <p:bldP spid="23634" grpId="2" animBg="1"/>
      <p:bldP spid="23635" grpId="0" animBg="1"/>
      <p:bldP spid="23635" grpId="1" animBg="1"/>
      <p:bldP spid="23635" grpId="2" animBg="1"/>
      <p:bldP spid="23636" grpId="0" animBg="1"/>
      <p:bldP spid="23636" grpId="1" animBg="1"/>
      <p:bldP spid="23636" grpId="2" animBg="1"/>
      <p:bldP spid="23637" grpId="0" animBg="1"/>
      <p:bldP spid="23637" grpId="1" animBg="1"/>
      <p:bldP spid="23637" grpId="2" animBg="1"/>
      <p:bldP spid="23638" grpId="0" animBg="1"/>
      <p:bldP spid="23638" grpId="1" animBg="1"/>
      <p:bldP spid="23638" grpId="2" animBg="1"/>
      <p:bldP spid="23639" grpId="0" animBg="1"/>
      <p:bldP spid="23639" grpId="1" animBg="1"/>
      <p:bldP spid="23639" grpId="2" animBg="1"/>
      <p:bldP spid="23640" grpId="0" animBg="1"/>
      <p:bldP spid="23640" grpId="1" animBg="1"/>
      <p:bldP spid="23640" grpId="2" animBg="1"/>
      <p:bldP spid="23641" grpId="0" animBg="1"/>
      <p:bldP spid="23641" grpId="1" animBg="1"/>
      <p:bldP spid="23641" grpId="2" animBg="1"/>
      <p:bldP spid="23642" grpId="0" animBg="1"/>
      <p:bldP spid="23642" grpId="1" animBg="1"/>
      <p:bldP spid="23642" grpId="2" animBg="1"/>
      <p:bldP spid="23643" grpId="0" animBg="1"/>
      <p:bldP spid="23643" grpId="1" animBg="1"/>
      <p:bldP spid="23643" grpId="2" animBg="1"/>
      <p:bldP spid="23644" grpId="0" animBg="1"/>
      <p:bldP spid="23644" grpId="1" animBg="1"/>
      <p:bldP spid="23644" grpId="2" animBg="1"/>
      <p:bldP spid="23645" grpId="0" animBg="1"/>
      <p:bldP spid="23645" grpId="1" animBg="1"/>
      <p:bldP spid="23645" grpId="2" animBg="1"/>
      <p:bldP spid="23646" grpId="0" animBg="1"/>
      <p:bldP spid="23646" grpId="1" animBg="1"/>
      <p:bldP spid="23646" grpId="2" animBg="1"/>
      <p:bldP spid="23647" grpId="0" animBg="1"/>
      <p:bldP spid="23647" grpId="1" animBg="1"/>
      <p:bldP spid="23647" grpId="2" animBg="1"/>
      <p:bldP spid="23648" grpId="0" animBg="1"/>
      <p:bldP spid="23648" grpId="1" animBg="1"/>
      <p:bldP spid="23648" grpId="2" animBg="1"/>
      <p:bldP spid="23649" grpId="0" animBg="1"/>
      <p:bldP spid="23649" grpId="1" animBg="1"/>
      <p:bldP spid="23649" grpId="2" animBg="1"/>
      <p:bldP spid="23650" grpId="0" animBg="1"/>
      <p:bldP spid="23650" grpId="1" animBg="1"/>
      <p:bldP spid="23650" grpId="2" animBg="1"/>
      <p:bldP spid="23651" grpId="0" animBg="1"/>
      <p:bldP spid="23651" grpId="1" animBg="1"/>
      <p:bldP spid="23651" grpId="2" animBg="1"/>
      <p:bldP spid="23652" grpId="0" animBg="1"/>
      <p:bldP spid="23652" grpId="1" animBg="1"/>
      <p:bldP spid="23652" grpId="2" animBg="1"/>
      <p:bldP spid="23653" grpId="0" animBg="1"/>
      <p:bldP spid="23653" grpId="1" animBg="1"/>
      <p:bldP spid="23653" grpId="2" animBg="1"/>
      <p:bldP spid="23654" grpId="0" animBg="1"/>
      <p:bldP spid="23654" grpId="1" animBg="1"/>
      <p:bldP spid="23654" grpId="2" animBg="1"/>
      <p:bldP spid="23655" grpId="0" animBg="1"/>
      <p:bldP spid="23655" grpId="1" animBg="1"/>
      <p:bldP spid="23655" grpId="2" animBg="1"/>
      <p:bldP spid="23656" grpId="0" animBg="1"/>
      <p:bldP spid="23656" grpId="1" animBg="1"/>
      <p:bldP spid="23656" grpId="2" animBg="1"/>
      <p:bldP spid="23657" grpId="0" animBg="1"/>
      <p:bldP spid="23657" grpId="1" animBg="1"/>
      <p:bldP spid="23657" grpId="2" animBg="1"/>
      <p:bldP spid="23658" grpId="0" animBg="1"/>
      <p:bldP spid="23658" grpId="1" animBg="1"/>
      <p:bldP spid="23658" grpId="2" animBg="1"/>
      <p:bldP spid="23659" grpId="0" animBg="1"/>
      <p:bldP spid="23659" grpId="1" animBg="1"/>
      <p:bldP spid="23659" grpId="2" animBg="1"/>
      <p:bldP spid="23660" grpId="0" animBg="1"/>
      <p:bldP spid="23660" grpId="1" animBg="1"/>
      <p:bldP spid="23660" grpId="2" animBg="1"/>
      <p:bldP spid="23661" grpId="0" animBg="1"/>
      <p:bldP spid="23661" grpId="1" animBg="1"/>
      <p:bldP spid="23661" grpId="2" animBg="1"/>
      <p:bldP spid="23662" grpId="0" animBg="1"/>
      <p:bldP spid="23662" grpId="1" animBg="1"/>
      <p:bldP spid="23662" grpId="2" animBg="1"/>
      <p:bldP spid="23663" grpId="0" animBg="1"/>
      <p:bldP spid="23663" grpId="1" animBg="1"/>
      <p:bldP spid="23663" grpId="2" animBg="1"/>
      <p:bldP spid="23664" grpId="0" animBg="1"/>
      <p:bldP spid="23664" grpId="1" animBg="1"/>
      <p:bldP spid="23664" grpId="2" animBg="1"/>
      <p:bldP spid="23665" grpId="0" animBg="1"/>
      <p:bldP spid="23665" grpId="1" animBg="1"/>
      <p:bldP spid="23665" grpId="2" animBg="1"/>
      <p:bldP spid="23666" grpId="0" animBg="1"/>
      <p:bldP spid="23666" grpId="1" animBg="1"/>
      <p:bldP spid="23666" grpId="2" animBg="1"/>
      <p:bldP spid="23667" grpId="0" animBg="1"/>
      <p:bldP spid="23667" grpId="1" animBg="1"/>
      <p:bldP spid="23667" grpId="2" animBg="1"/>
      <p:bldP spid="23668" grpId="0" animBg="1"/>
      <p:bldP spid="23668" grpId="1" animBg="1"/>
      <p:bldP spid="23668" grpId="2" animBg="1"/>
      <p:bldP spid="23669" grpId="0" animBg="1"/>
      <p:bldP spid="23669" grpId="1" animBg="1"/>
      <p:bldP spid="23669" grpId="2" animBg="1"/>
      <p:bldP spid="23670" grpId="0" animBg="1"/>
      <p:bldP spid="23670" grpId="1" animBg="1"/>
      <p:bldP spid="23670" grpId="2" animBg="1"/>
      <p:bldP spid="23671" grpId="0" animBg="1"/>
      <p:bldP spid="23671" grpId="1" animBg="1"/>
      <p:bldP spid="23671" grpId="2" animBg="1"/>
      <p:bldP spid="23672" grpId="0" animBg="1"/>
      <p:bldP spid="23672" grpId="1" animBg="1"/>
      <p:bldP spid="23672" grpId="2" animBg="1"/>
      <p:bldP spid="23673" grpId="0" animBg="1"/>
      <p:bldP spid="23673" grpId="1" animBg="1"/>
      <p:bldP spid="23673" grpId="2" animBg="1"/>
      <p:bldP spid="23674" grpId="0" animBg="1"/>
      <p:bldP spid="23674" grpId="1" animBg="1"/>
      <p:bldP spid="23674" grpId="2" animBg="1"/>
      <p:bldP spid="23675" grpId="0" animBg="1"/>
      <p:bldP spid="23675" grpId="1" animBg="1"/>
      <p:bldP spid="23675" grpId="2" animBg="1"/>
      <p:bldP spid="23676" grpId="0" animBg="1"/>
      <p:bldP spid="23676" grpId="1" animBg="1"/>
      <p:bldP spid="23676" grpId="2" animBg="1"/>
      <p:bldP spid="23677" grpId="0" animBg="1"/>
      <p:bldP spid="23677" grpId="1" animBg="1"/>
      <p:bldP spid="23677" grpId="2" animBg="1"/>
      <p:bldP spid="23678" grpId="0" animBg="1"/>
      <p:bldP spid="23678" grpId="1" animBg="1"/>
      <p:bldP spid="23678" grpId="2" animBg="1"/>
      <p:bldP spid="23679" grpId="0" animBg="1"/>
      <p:bldP spid="23679" grpId="1" animBg="1"/>
      <p:bldP spid="23679" grpId="2" animBg="1"/>
      <p:bldP spid="23680" grpId="0" animBg="1"/>
      <p:bldP spid="23680" grpId="1" animBg="1"/>
      <p:bldP spid="23680" grpId="2" animBg="1"/>
      <p:bldP spid="23681" grpId="0" animBg="1"/>
      <p:bldP spid="23681" grpId="1" animBg="1"/>
      <p:bldP spid="23681" grpId="2" animBg="1"/>
      <p:bldP spid="23682" grpId="0" animBg="1"/>
      <p:bldP spid="23682" grpId="1" animBg="1"/>
      <p:bldP spid="23682" grpId="2" animBg="1"/>
      <p:bldP spid="23683" grpId="0" animBg="1"/>
      <p:bldP spid="23683" grpId="1" animBg="1"/>
      <p:bldP spid="23683" grpId="2" animBg="1"/>
      <p:bldP spid="23684" grpId="0" animBg="1"/>
      <p:bldP spid="23684" grpId="1" animBg="1"/>
      <p:bldP spid="23684" grpId="2" animBg="1"/>
      <p:bldP spid="23685" grpId="0" animBg="1"/>
      <p:bldP spid="23685" grpId="1" animBg="1"/>
      <p:bldP spid="23685" grpId="2" animBg="1"/>
      <p:bldP spid="23686" grpId="0" animBg="1"/>
      <p:bldP spid="23686" grpId="1" animBg="1"/>
      <p:bldP spid="23686" grpId="2" animBg="1"/>
      <p:bldP spid="23687" grpId="0" animBg="1"/>
      <p:bldP spid="23687" grpId="1" animBg="1"/>
      <p:bldP spid="23687" grpId="2" animBg="1"/>
      <p:bldP spid="23688" grpId="0" animBg="1"/>
      <p:bldP spid="23688" grpId="1" animBg="1"/>
      <p:bldP spid="23688" grpId="2" animBg="1"/>
      <p:bldP spid="23689" grpId="0" animBg="1"/>
      <p:bldP spid="23689" grpId="1" animBg="1"/>
      <p:bldP spid="23689" grpId="2" animBg="1"/>
      <p:bldP spid="23690" grpId="0" animBg="1"/>
      <p:bldP spid="23690" grpId="1" animBg="1"/>
      <p:bldP spid="23690" grpId="2" animBg="1"/>
      <p:bldP spid="23691" grpId="0" animBg="1"/>
      <p:bldP spid="23691" grpId="1" animBg="1"/>
      <p:bldP spid="23691" grpId="2" animBg="1"/>
      <p:bldP spid="23692" grpId="0" animBg="1"/>
      <p:bldP spid="23692" grpId="1" animBg="1"/>
      <p:bldP spid="23692" grpId="2" animBg="1"/>
      <p:bldP spid="23693" grpId="0" animBg="1"/>
      <p:bldP spid="23693" grpId="1" animBg="1"/>
      <p:bldP spid="23693" grpId="2" animBg="1"/>
      <p:bldP spid="23694" grpId="0" animBg="1"/>
      <p:bldP spid="23694" grpId="1" animBg="1"/>
      <p:bldP spid="23694" grpId="2" animBg="1"/>
      <p:bldP spid="23695" grpId="0" animBg="1"/>
      <p:bldP spid="23695" grpId="1" animBg="1"/>
      <p:bldP spid="23695" grpId="2" animBg="1"/>
      <p:bldP spid="23696" grpId="0" animBg="1"/>
      <p:bldP spid="23696" grpId="1" animBg="1"/>
      <p:bldP spid="23696" grpId="2" animBg="1"/>
      <p:bldP spid="23697" grpId="0" animBg="1"/>
      <p:bldP spid="23697" grpId="1" animBg="1"/>
      <p:bldP spid="23697" grpId="2" animBg="1"/>
      <p:bldP spid="23698" grpId="0" animBg="1"/>
      <p:bldP spid="23698" grpId="1" animBg="1"/>
      <p:bldP spid="23698" grpId="2" animBg="1"/>
      <p:bldP spid="23699" grpId="0" animBg="1"/>
      <p:bldP spid="23699" grpId="1" animBg="1"/>
      <p:bldP spid="23699" grpId="2" animBg="1"/>
      <p:bldP spid="23700" grpId="0" animBg="1"/>
      <p:bldP spid="23700" grpId="1" animBg="1"/>
      <p:bldP spid="23700" grpId="2" animBg="1"/>
      <p:bldP spid="23701" grpId="0" animBg="1"/>
      <p:bldP spid="23701" grpId="1" animBg="1"/>
      <p:bldP spid="23701" grpId="2" animBg="1"/>
      <p:bldP spid="23702" grpId="0" animBg="1"/>
      <p:bldP spid="23702" grpId="1" animBg="1"/>
      <p:bldP spid="23702" grpId="2" animBg="1"/>
      <p:bldP spid="23703" grpId="0" animBg="1"/>
      <p:bldP spid="23703" grpId="1" animBg="1"/>
      <p:bldP spid="23703" grpId="2" animBg="1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hand_with_pen_gif">
            <a:extLst>
              <a:ext uri="{FF2B5EF4-FFF2-40B4-BE49-F238E27FC236}">
                <a16:creationId xmlns:a16="http://schemas.microsoft.com/office/drawing/2014/main" id="{CB0911DD-970B-4B13-B8D5-05DBA1E6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b="54546"/>
          <a:stretch>
            <a:fillRect/>
          </a:stretch>
        </p:blipFill>
        <p:spPr bwMode="auto">
          <a:xfrm>
            <a:off x="724364" y="2019069"/>
            <a:ext cx="732890" cy="5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925FF4-0542-439C-ACB6-EE26F6B3D991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CÁC PH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THỨC TRỒNG TRỌT Ở VIỆT NAM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BAF2D5-22D6-40A8-8623-4BAAEC45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80" y="241256"/>
            <a:ext cx="1630009" cy="55354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4000" u="none" dirty="0" err="1">
                <a:solidFill>
                  <a:schemeClr val="accent1"/>
                </a:solidFill>
                <a:latin typeface="Arial" panose="020B0604020202020204" pitchFamily="34" charset="0"/>
              </a:rPr>
              <a:t>ài</a:t>
            </a:r>
            <a:r>
              <a:rPr lang="en-US" altLang="en-US" sz="4000" u="none" dirty="0">
                <a:solidFill>
                  <a:schemeClr val="accent1"/>
                </a:solidFill>
                <a:latin typeface="Arial" panose="020B0604020202020204" pitchFamily="34" charset="0"/>
              </a:rPr>
              <a:t> 2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B4B7261F-739E-421C-8710-8D8E2FC2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93" y="1189717"/>
            <a:ext cx="7834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1. CÁC NHÓM CÂY TRỒNG PHỔ BIẾN Ở VIỆT NAM</a:t>
            </a:r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7C19D179-2A94-4482-ADFE-E2ACCC92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93" y="1718357"/>
            <a:ext cx="8878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2. MỘT SỐ PHƯƠNG THỨC TRỒNG TRỌT Ở VIỆT NAM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39F2CF-B4DF-4445-BC1A-B098A0CD8228}"/>
              </a:ext>
            </a:extLst>
          </p:cNvPr>
          <p:cNvSpPr/>
          <p:nvPr/>
        </p:nvSpPr>
        <p:spPr>
          <a:xfrm>
            <a:off x="1541429" y="2158864"/>
            <a:ext cx="205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0DA89-C432-4062-9EDD-64C3066CEA68}"/>
              </a:ext>
            </a:extLst>
          </p:cNvPr>
          <p:cNvSpPr/>
          <p:nvPr/>
        </p:nvSpPr>
        <p:spPr>
          <a:xfrm>
            <a:off x="1635308" y="2557622"/>
            <a:ext cx="4540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908B8-206F-4B13-83E6-5720921EB989}"/>
              </a:ext>
            </a:extLst>
          </p:cNvPr>
          <p:cNvSpPr/>
          <p:nvPr/>
        </p:nvSpPr>
        <p:spPr>
          <a:xfrm>
            <a:off x="1635308" y="3042372"/>
            <a:ext cx="925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42B283-F576-40C7-9795-EE7E852D4CAC}"/>
              </a:ext>
            </a:extLst>
          </p:cNvPr>
          <p:cNvSpPr/>
          <p:nvPr/>
        </p:nvSpPr>
        <p:spPr>
          <a:xfrm>
            <a:off x="1503198" y="3592215"/>
            <a:ext cx="205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Xen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438FFE-B380-4A2A-A3C9-649108625E4F}"/>
              </a:ext>
            </a:extLst>
          </p:cNvPr>
          <p:cNvSpPr/>
          <p:nvPr/>
        </p:nvSpPr>
        <p:spPr>
          <a:xfrm>
            <a:off x="1628382" y="3960510"/>
            <a:ext cx="8629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xen kẽ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B0B99D-295F-44DF-8662-F51A6116484A}"/>
              </a:ext>
            </a:extLst>
          </p:cNvPr>
          <p:cNvSpPr/>
          <p:nvPr/>
        </p:nvSpPr>
        <p:spPr>
          <a:xfrm>
            <a:off x="1533805" y="4958704"/>
            <a:ext cx="87481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Giúp tận dụng diện tích đất, chất dinh dưỡng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 ánh sáng.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B0AEB-C31F-4146-90DE-D6651AD0DCA5}"/>
              </a:ext>
            </a:extLst>
          </p:cNvPr>
          <p:cNvSpPr/>
          <p:nvPr/>
        </p:nvSpPr>
        <p:spPr>
          <a:xfrm>
            <a:off x="1503198" y="5512702"/>
            <a:ext cx="236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6" grpId="0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ô hình: Chuyển đổi lúa hè thu sang trồng bắp nếp tại xã Tân Phú Thạnh">
            <a:extLst>
              <a:ext uri="{FF2B5EF4-FFF2-40B4-BE49-F238E27FC236}">
                <a16:creationId xmlns:a16="http://schemas.microsoft.com/office/drawing/2014/main" id="{802C8E7E-91F8-4A21-B814-90600BC3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86" y="3190659"/>
            <a:ext cx="3284255" cy="22250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69EA40-DCD5-4575-A19B-8C8F2F6C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164940"/>
            <a:ext cx="3261360" cy="23141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6" name="Picture 8" descr="Tập Đoàn Quốc Tế Năm Sao | Phân bón Năm Sao - Niềm Tin Của Nhà Nông">
            <a:extLst>
              <a:ext uri="{FF2B5EF4-FFF2-40B4-BE49-F238E27FC236}">
                <a16:creationId xmlns:a16="http://schemas.microsoft.com/office/drawing/2014/main" id="{5B8B6F2D-FF1D-4ED1-821E-E9D66AFF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60" y="3058786"/>
            <a:ext cx="3365779" cy="22250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6">
            <a:extLst>
              <a:ext uri="{FF2B5EF4-FFF2-40B4-BE49-F238E27FC236}">
                <a16:creationId xmlns:a16="http://schemas.microsoft.com/office/drawing/2014/main" id="{5FB36ABF-F88F-4CCF-B3E1-027F8CCAE919}"/>
              </a:ext>
            </a:extLst>
          </p:cNvPr>
          <p:cNvSpPr>
            <a:spLocks noChangeArrowheads="1"/>
          </p:cNvSpPr>
          <p:nvPr/>
        </p:nvSpPr>
        <p:spPr bwMode="auto">
          <a:xfrm rot="18341548">
            <a:off x="2281376" y="966130"/>
            <a:ext cx="2117519" cy="895358"/>
          </a:xfrm>
          <a:prstGeom prst="curvedDownArrow">
            <a:avLst>
              <a:gd name="adj1" fmla="val 12965"/>
              <a:gd name="adj2" fmla="val 979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eaLnBrk="1" hangingPunct="1">
              <a:defRPr/>
            </a:pPr>
            <a:endParaRPr lang="vi-VN">
              <a:latin typeface="+mj-lt"/>
            </a:endParaRP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9C16009E-A57A-442F-AB0E-0685AA061329}"/>
              </a:ext>
            </a:extLst>
          </p:cNvPr>
          <p:cNvSpPr>
            <a:spLocks noChangeArrowheads="1"/>
          </p:cNvSpPr>
          <p:nvPr/>
        </p:nvSpPr>
        <p:spPr bwMode="auto">
          <a:xfrm rot="2473391">
            <a:off x="8144938" y="1226877"/>
            <a:ext cx="2804547" cy="1093510"/>
          </a:xfrm>
          <a:prstGeom prst="curvedDownArrow">
            <a:avLst>
              <a:gd name="adj1" fmla="val 12965"/>
              <a:gd name="adj2" fmla="val 979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eaLnBrk="1" hangingPunct="1">
              <a:defRPr/>
            </a:pPr>
            <a:endParaRPr lang="vi-VN">
              <a:latin typeface="+mj-lt"/>
            </a:endParaRPr>
          </a:p>
        </p:txBody>
      </p:sp>
      <p:sp>
        <p:nvSpPr>
          <p:cNvPr id="20" name="AutoShape 16">
            <a:extLst>
              <a:ext uri="{FF2B5EF4-FFF2-40B4-BE49-F238E27FC236}">
                <a16:creationId xmlns:a16="http://schemas.microsoft.com/office/drawing/2014/main" id="{9D36CA3F-E3A9-4532-AB7A-790254A564D4}"/>
              </a:ext>
            </a:extLst>
          </p:cNvPr>
          <p:cNvSpPr>
            <a:spLocks noChangeArrowheads="1"/>
          </p:cNvSpPr>
          <p:nvPr/>
        </p:nvSpPr>
        <p:spPr bwMode="auto">
          <a:xfrm rot="11243559">
            <a:off x="4370917" y="5781288"/>
            <a:ext cx="3365872" cy="986525"/>
          </a:xfrm>
          <a:prstGeom prst="curvedDownArrow">
            <a:avLst>
              <a:gd name="adj1" fmla="val 12965"/>
              <a:gd name="adj2" fmla="val 979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pPr eaLnBrk="1" hangingPunct="1">
              <a:defRPr/>
            </a:pPr>
            <a:endParaRPr lang="vi-VN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9A8F2C-49B4-4103-A04D-9C4A743964C8}"/>
              </a:ext>
            </a:extLst>
          </p:cNvPr>
          <p:cNvSpPr/>
          <p:nvPr/>
        </p:nvSpPr>
        <p:spPr>
          <a:xfrm>
            <a:off x="1252076" y="2575845"/>
            <a:ext cx="5252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00AB7D-EE4E-4A2B-BB53-224467792FA2}"/>
              </a:ext>
            </a:extLst>
          </p:cNvPr>
          <p:cNvSpPr/>
          <p:nvPr/>
        </p:nvSpPr>
        <p:spPr>
          <a:xfrm>
            <a:off x="6453766" y="5338015"/>
            <a:ext cx="554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094505-5288-453C-9ECE-D5CB0C5C453C}"/>
              </a:ext>
            </a:extLst>
          </p:cNvPr>
          <p:cNvSpPr/>
          <p:nvPr/>
        </p:nvSpPr>
        <p:spPr>
          <a:xfrm>
            <a:off x="5025711" y="3677695"/>
            <a:ext cx="21888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5ACAB-75BC-42CD-BC2D-4A26DF1D7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70114"/>
            <a:ext cx="3536911" cy="4370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391D4-FBD9-4F4E-9460-A399F81B1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43" y="370113"/>
            <a:ext cx="3359427" cy="43708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5265B-4759-4C99-8840-15A30EEFF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8" y="370113"/>
            <a:ext cx="3270212" cy="43708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F9BBCF-8FC4-474D-A712-5893649C10BA}"/>
              </a:ext>
            </a:extLst>
          </p:cNvPr>
          <p:cNvSpPr/>
          <p:nvPr/>
        </p:nvSpPr>
        <p:spPr>
          <a:xfrm>
            <a:off x="2610678" y="5178948"/>
            <a:ext cx="784197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5" descr="Picture6">
            <a:extLst>
              <a:ext uri="{FF2B5EF4-FFF2-40B4-BE49-F238E27FC236}">
                <a16:creationId xmlns:a16="http://schemas.microsoft.com/office/drawing/2014/main" id="{E9E3A93C-F420-462A-882E-97CCF1D32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78" y="5178948"/>
            <a:ext cx="532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5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3" name="Oval 31">
            <a:extLst>
              <a:ext uri="{FF2B5EF4-FFF2-40B4-BE49-F238E27FC236}">
                <a16:creationId xmlns:a16="http://schemas.microsoft.com/office/drawing/2014/main" id="{78E167A8-7B26-4270-B327-60EE7F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120</a:t>
            </a:r>
          </a:p>
        </p:txBody>
      </p:sp>
      <p:sp>
        <p:nvSpPr>
          <p:cNvPr id="23584" name="Oval 32">
            <a:extLst>
              <a:ext uri="{FF2B5EF4-FFF2-40B4-BE49-F238E27FC236}">
                <a16:creationId xmlns:a16="http://schemas.microsoft.com/office/drawing/2014/main" id="{0CB1CC0B-F1CC-4819-ABAF-CEFB7F91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119</a:t>
            </a:r>
          </a:p>
        </p:txBody>
      </p:sp>
      <p:sp>
        <p:nvSpPr>
          <p:cNvPr id="23585" name="Oval 33">
            <a:extLst>
              <a:ext uri="{FF2B5EF4-FFF2-40B4-BE49-F238E27FC236}">
                <a16:creationId xmlns:a16="http://schemas.microsoft.com/office/drawing/2014/main" id="{17D0ED31-2A08-46D7-900F-BE6F0002D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118</a:t>
            </a:r>
          </a:p>
        </p:txBody>
      </p:sp>
      <p:sp>
        <p:nvSpPr>
          <p:cNvPr id="23586" name="Oval 34">
            <a:extLst>
              <a:ext uri="{FF2B5EF4-FFF2-40B4-BE49-F238E27FC236}">
                <a16:creationId xmlns:a16="http://schemas.microsoft.com/office/drawing/2014/main" id="{56B79585-6CB9-43AF-A4B1-7B7A564AF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117</a:t>
            </a:r>
          </a:p>
        </p:txBody>
      </p:sp>
      <p:sp>
        <p:nvSpPr>
          <p:cNvPr id="23587" name="Oval 35">
            <a:extLst>
              <a:ext uri="{FF2B5EF4-FFF2-40B4-BE49-F238E27FC236}">
                <a16:creationId xmlns:a16="http://schemas.microsoft.com/office/drawing/2014/main" id="{769D2CE7-7D16-466C-86E1-A06FF0BBD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116</a:t>
            </a:r>
          </a:p>
        </p:txBody>
      </p:sp>
      <p:sp>
        <p:nvSpPr>
          <p:cNvPr id="23588" name="Oval 36">
            <a:extLst>
              <a:ext uri="{FF2B5EF4-FFF2-40B4-BE49-F238E27FC236}">
                <a16:creationId xmlns:a16="http://schemas.microsoft.com/office/drawing/2014/main" id="{3329F62A-1E6A-42A2-B4C2-9317E949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115</a:t>
            </a:r>
          </a:p>
        </p:txBody>
      </p:sp>
      <p:sp>
        <p:nvSpPr>
          <p:cNvPr id="23589" name="Oval 37">
            <a:extLst>
              <a:ext uri="{FF2B5EF4-FFF2-40B4-BE49-F238E27FC236}">
                <a16:creationId xmlns:a16="http://schemas.microsoft.com/office/drawing/2014/main" id="{2A423619-1397-4C24-AEE4-A456BC209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114</a:t>
            </a:r>
          </a:p>
        </p:txBody>
      </p:sp>
      <p:sp>
        <p:nvSpPr>
          <p:cNvPr id="23590" name="Oval 38">
            <a:extLst>
              <a:ext uri="{FF2B5EF4-FFF2-40B4-BE49-F238E27FC236}">
                <a16:creationId xmlns:a16="http://schemas.microsoft.com/office/drawing/2014/main" id="{64DB5F37-B5AA-4E5F-883F-6DCA0A3B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113</a:t>
            </a:r>
          </a:p>
        </p:txBody>
      </p:sp>
      <p:sp>
        <p:nvSpPr>
          <p:cNvPr id="23591" name="Oval 39">
            <a:extLst>
              <a:ext uri="{FF2B5EF4-FFF2-40B4-BE49-F238E27FC236}">
                <a16:creationId xmlns:a16="http://schemas.microsoft.com/office/drawing/2014/main" id="{6F0FDE8F-7B25-47EC-8DAB-61FD97C27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112</a:t>
            </a:r>
          </a:p>
        </p:txBody>
      </p:sp>
      <p:sp>
        <p:nvSpPr>
          <p:cNvPr id="23592" name="Oval 40">
            <a:extLst>
              <a:ext uri="{FF2B5EF4-FFF2-40B4-BE49-F238E27FC236}">
                <a16:creationId xmlns:a16="http://schemas.microsoft.com/office/drawing/2014/main" id="{C7E7606A-CF2D-42FF-AF99-2D848C9F0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111</a:t>
            </a:r>
          </a:p>
        </p:txBody>
      </p:sp>
      <p:sp>
        <p:nvSpPr>
          <p:cNvPr id="23593" name="Oval 41">
            <a:extLst>
              <a:ext uri="{FF2B5EF4-FFF2-40B4-BE49-F238E27FC236}">
                <a16:creationId xmlns:a16="http://schemas.microsoft.com/office/drawing/2014/main" id="{D5FC5F59-6E77-4001-95BE-E6C10698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110</a:t>
            </a:r>
          </a:p>
        </p:txBody>
      </p:sp>
      <p:sp>
        <p:nvSpPr>
          <p:cNvPr id="23594" name="Oval 42">
            <a:extLst>
              <a:ext uri="{FF2B5EF4-FFF2-40B4-BE49-F238E27FC236}">
                <a16:creationId xmlns:a16="http://schemas.microsoft.com/office/drawing/2014/main" id="{4BD8CF66-97FA-4E48-AC8F-A3357698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109</a:t>
            </a:r>
          </a:p>
        </p:txBody>
      </p:sp>
      <p:sp>
        <p:nvSpPr>
          <p:cNvPr id="23595" name="Oval 43">
            <a:extLst>
              <a:ext uri="{FF2B5EF4-FFF2-40B4-BE49-F238E27FC236}">
                <a16:creationId xmlns:a16="http://schemas.microsoft.com/office/drawing/2014/main" id="{90ED30F6-14AB-4B81-8B1B-C7A9C6FFA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108</a:t>
            </a:r>
          </a:p>
        </p:txBody>
      </p:sp>
      <p:sp>
        <p:nvSpPr>
          <p:cNvPr id="23596" name="Oval 44">
            <a:extLst>
              <a:ext uri="{FF2B5EF4-FFF2-40B4-BE49-F238E27FC236}">
                <a16:creationId xmlns:a16="http://schemas.microsoft.com/office/drawing/2014/main" id="{864D7B67-DC82-4E64-81BC-EA78F63A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107</a:t>
            </a:r>
          </a:p>
        </p:txBody>
      </p:sp>
      <p:sp>
        <p:nvSpPr>
          <p:cNvPr id="23597" name="Oval 45">
            <a:extLst>
              <a:ext uri="{FF2B5EF4-FFF2-40B4-BE49-F238E27FC236}">
                <a16:creationId xmlns:a16="http://schemas.microsoft.com/office/drawing/2014/main" id="{0C10D2F0-EDD4-4CFE-8E69-FCE7870A2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106</a:t>
            </a:r>
          </a:p>
        </p:txBody>
      </p:sp>
      <p:sp>
        <p:nvSpPr>
          <p:cNvPr id="23598" name="Oval 46">
            <a:extLst>
              <a:ext uri="{FF2B5EF4-FFF2-40B4-BE49-F238E27FC236}">
                <a16:creationId xmlns:a16="http://schemas.microsoft.com/office/drawing/2014/main" id="{63D6A51B-B527-4135-941E-0637B5D3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105</a:t>
            </a:r>
          </a:p>
        </p:txBody>
      </p:sp>
      <p:sp>
        <p:nvSpPr>
          <p:cNvPr id="23599" name="Oval 47">
            <a:extLst>
              <a:ext uri="{FF2B5EF4-FFF2-40B4-BE49-F238E27FC236}">
                <a16:creationId xmlns:a16="http://schemas.microsoft.com/office/drawing/2014/main" id="{A1D2EDCA-D527-41F1-A7C0-3257E16B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104</a:t>
            </a:r>
          </a:p>
        </p:txBody>
      </p:sp>
      <p:sp>
        <p:nvSpPr>
          <p:cNvPr id="23600" name="Oval 48">
            <a:extLst>
              <a:ext uri="{FF2B5EF4-FFF2-40B4-BE49-F238E27FC236}">
                <a16:creationId xmlns:a16="http://schemas.microsoft.com/office/drawing/2014/main" id="{C01C7572-555F-4A40-9C44-B1B2F141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103</a:t>
            </a:r>
          </a:p>
        </p:txBody>
      </p:sp>
      <p:sp>
        <p:nvSpPr>
          <p:cNvPr id="23601" name="Oval 49">
            <a:extLst>
              <a:ext uri="{FF2B5EF4-FFF2-40B4-BE49-F238E27FC236}">
                <a16:creationId xmlns:a16="http://schemas.microsoft.com/office/drawing/2014/main" id="{A8372613-552C-4CEE-AFD2-AE1C039C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102</a:t>
            </a:r>
          </a:p>
        </p:txBody>
      </p:sp>
      <p:sp>
        <p:nvSpPr>
          <p:cNvPr id="23602" name="Oval 50">
            <a:extLst>
              <a:ext uri="{FF2B5EF4-FFF2-40B4-BE49-F238E27FC236}">
                <a16:creationId xmlns:a16="http://schemas.microsoft.com/office/drawing/2014/main" id="{9AE0970F-C331-4C8A-85C9-8880F3603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101</a:t>
            </a:r>
          </a:p>
        </p:txBody>
      </p:sp>
      <p:sp>
        <p:nvSpPr>
          <p:cNvPr id="23603" name="Oval 51">
            <a:extLst>
              <a:ext uri="{FF2B5EF4-FFF2-40B4-BE49-F238E27FC236}">
                <a16:creationId xmlns:a16="http://schemas.microsoft.com/office/drawing/2014/main" id="{1BA72544-B7BD-48E8-B95C-5E37F2FF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100</a:t>
            </a:r>
          </a:p>
        </p:txBody>
      </p:sp>
      <p:sp>
        <p:nvSpPr>
          <p:cNvPr id="23604" name="Oval 52">
            <a:extLst>
              <a:ext uri="{FF2B5EF4-FFF2-40B4-BE49-F238E27FC236}">
                <a16:creationId xmlns:a16="http://schemas.microsoft.com/office/drawing/2014/main" id="{0D704CEB-7585-4CA4-BF31-F3E97BFB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99</a:t>
            </a:r>
          </a:p>
        </p:txBody>
      </p:sp>
      <p:sp>
        <p:nvSpPr>
          <p:cNvPr id="23605" name="Oval 53">
            <a:extLst>
              <a:ext uri="{FF2B5EF4-FFF2-40B4-BE49-F238E27FC236}">
                <a16:creationId xmlns:a16="http://schemas.microsoft.com/office/drawing/2014/main" id="{E6305FF7-D702-4C15-88FF-58A061F6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98</a:t>
            </a:r>
          </a:p>
        </p:txBody>
      </p:sp>
      <p:sp>
        <p:nvSpPr>
          <p:cNvPr id="23606" name="Oval 54">
            <a:extLst>
              <a:ext uri="{FF2B5EF4-FFF2-40B4-BE49-F238E27FC236}">
                <a16:creationId xmlns:a16="http://schemas.microsoft.com/office/drawing/2014/main" id="{79937717-2B72-4E89-85BA-ADD14B168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97</a:t>
            </a:r>
          </a:p>
        </p:txBody>
      </p:sp>
      <p:sp>
        <p:nvSpPr>
          <p:cNvPr id="23607" name="Oval 55">
            <a:extLst>
              <a:ext uri="{FF2B5EF4-FFF2-40B4-BE49-F238E27FC236}">
                <a16:creationId xmlns:a16="http://schemas.microsoft.com/office/drawing/2014/main" id="{4C3064B0-1CE0-4D0D-BA7F-25582C5AE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96</a:t>
            </a:r>
          </a:p>
        </p:txBody>
      </p:sp>
      <p:sp>
        <p:nvSpPr>
          <p:cNvPr id="23608" name="Oval 56">
            <a:extLst>
              <a:ext uri="{FF2B5EF4-FFF2-40B4-BE49-F238E27FC236}">
                <a16:creationId xmlns:a16="http://schemas.microsoft.com/office/drawing/2014/main" id="{C15CC5C4-1AF6-4FDB-951D-EF4C827EE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95</a:t>
            </a:r>
          </a:p>
        </p:txBody>
      </p:sp>
      <p:sp>
        <p:nvSpPr>
          <p:cNvPr id="23609" name="Oval 57">
            <a:extLst>
              <a:ext uri="{FF2B5EF4-FFF2-40B4-BE49-F238E27FC236}">
                <a16:creationId xmlns:a16="http://schemas.microsoft.com/office/drawing/2014/main" id="{7F39D4F6-9731-4A90-81CC-D4BA3A8A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94</a:t>
            </a:r>
          </a:p>
        </p:txBody>
      </p:sp>
      <p:sp>
        <p:nvSpPr>
          <p:cNvPr id="23610" name="Oval 58">
            <a:extLst>
              <a:ext uri="{FF2B5EF4-FFF2-40B4-BE49-F238E27FC236}">
                <a16:creationId xmlns:a16="http://schemas.microsoft.com/office/drawing/2014/main" id="{C8916EF7-D61D-4635-B0B5-E874D18A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93</a:t>
            </a:r>
          </a:p>
        </p:txBody>
      </p:sp>
      <p:sp>
        <p:nvSpPr>
          <p:cNvPr id="23611" name="Oval 59">
            <a:extLst>
              <a:ext uri="{FF2B5EF4-FFF2-40B4-BE49-F238E27FC236}">
                <a16:creationId xmlns:a16="http://schemas.microsoft.com/office/drawing/2014/main" id="{6D2CA644-0181-4509-A75D-F88C4816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92</a:t>
            </a:r>
          </a:p>
        </p:txBody>
      </p:sp>
      <p:sp>
        <p:nvSpPr>
          <p:cNvPr id="23612" name="Oval 60">
            <a:extLst>
              <a:ext uri="{FF2B5EF4-FFF2-40B4-BE49-F238E27FC236}">
                <a16:creationId xmlns:a16="http://schemas.microsoft.com/office/drawing/2014/main" id="{73F98582-CDA6-4A1B-A177-CF20ED14E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91</a:t>
            </a:r>
          </a:p>
        </p:txBody>
      </p:sp>
      <p:sp>
        <p:nvSpPr>
          <p:cNvPr id="23613" name="Oval 61">
            <a:extLst>
              <a:ext uri="{FF2B5EF4-FFF2-40B4-BE49-F238E27FC236}">
                <a16:creationId xmlns:a16="http://schemas.microsoft.com/office/drawing/2014/main" id="{CBB9A096-3604-4845-BA9D-7C13E2D0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90</a:t>
            </a:r>
          </a:p>
        </p:txBody>
      </p:sp>
      <p:sp>
        <p:nvSpPr>
          <p:cNvPr id="23614" name="Oval 62">
            <a:extLst>
              <a:ext uri="{FF2B5EF4-FFF2-40B4-BE49-F238E27FC236}">
                <a16:creationId xmlns:a16="http://schemas.microsoft.com/office/drawing/2014/main" id="{2EFE397E-54A4-4AE4-B8FB-9038B8E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89</a:t>
            </a:r>
          </a:p>
        </p:txBody>
      </p:sp>
      <p:sp>
        <p:nvSpPr>
          <p:cNvPr id="23615" name="Oval 63">
            <a:extLst>
              <a:ext uri="{FF2B5EF4-FFF2-40B4-BE49-F238E27FC236}">
                <a16:creationId xmlns:a16="http://schemas.microsoft.com/office/drawing/2014/main" id="{AAC90431-B402-4E4B-84F4-DADA9BB7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88</a:t>
            </a:r>
          </a:p>
        </p:txBody>
      </p:sp>
      <p:sp>
        <p:nvSpPr>
          <p:cNvPr id="23616" name="Oval 64">
            <a:extLst>
              <a:ext uri="{FF2B5EF4-FFF2-40B4-BE49-F238E27FC236}">
                <a16:creationId xmlns:a16="http://schemas.microsoft.com/office/drawing/2014/main" id="{3850CB13-51E2-44C9-BE47-093CAD0C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87</a:t>
            </a:r>
          </a:p>
        </p:txBody>
      </p:sp>
      <p:sp>
        <p:nvSpPr>
          <p:cNvPr id="23617" name="Oval 65">
            <a:extLst>
              <a:ext uri="{FF2B5EF4-FFF2-40B4-BE49-F238E27FC236}">
                <a16:creationId xmlns:a16="http://schemas.microsoft.com/office/drawing/2014/main" id="{88B0957C-8A30-4F40-A787-D7E3FBE8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86</a:t>
            </a:r>
          </a:p>
        </p:txBody>
      </p:sp>
      <p:sp>
        <p:nvSpPr>
          <p:cNvPr id="23618" name="Oval 66">
            <a:extLst>
              <a:ext uri="{FF2B5EF4-FFF2-40B4-BE49-F238E27FC236}">
                <a16:creationId xmlns:a16="http://schemas.microsoft.com/office/drawing/2014/main" id="{DF7510C5-9228-4E35-A6F1-2DBD07CFC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85</a:t>
            </a:r>
          </a:p>
        </p:txBody>
      </p:sp>
      <p:sp>
        <p:nvSpPr>
          <p:cNvPr id="23619" name="Oval 67">
            <a:extLst>
              <a:ext uri="{FF2B5EF4-FFF2-40B4-BE49-F238E27FC236}">
                <a16:creationId xmlns:a16="http://schemas.microsoft.com/office/drawing/2014/main" id="{B85980E7-4CD3-4BA5-965E-CFB73F8B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84</a:t>
            </a:r>
          </a:p>
        </p:txBody>
      </p:sp>
      <p:sp>
        <p:nvSpPr>
          <p:cNvPr id="23620" name="Oval 68">
            <a:extLst>
              <a:ext uri="{FF2B5EF4-FFF2-40B4-BE49-F238E27FC236}">
                <a16:creationId xmlns:a16="http://schemas.microsoft.com/office/drawing/2014/main" id="{86AD0D6D-6F13-4682-84EE-FBFED8AE8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83</a:t>
            </a:r>
          </a:p>
        </p:txBody>
      </p:sp>
      <p:sp>
        <p:nvSpPr>
          <p:cNvPr id="23621" name="Oval 69">
            <a:extLst>
              <a:ext uri="{FF2B5EF4-FFF2-40B4-BE49-F238E27FC236}">
                <a16:creationId xmlns:a16="http://schemas.microsoft.com/office/drawing/2014/main" id="{51AFA05F-B22A-4997-908C-E9C51541F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82</a:t>
            </a:r>
          </a:p>
        </p:txBody>
      </p:sp>
      <p:sp>
        <p:nvSpPr>
          <p:cNvPr id="23622" name="Oval 70">
            <a:extLst>
              <a:ext uri="{FF2B5EF4-FFF2-40B4-BE49-F238E27FC236}">
                <a16:creationId xmlns:a16="http://schemas.microsoft.com/office/drawing/2014/main" id="{9789BAEC-8842-4876-80BB-2B6ED9B2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81</a:t>
            </a:r>
          </a:p>
        </p:txBody>
      </p:sp>
      <p:sp>
        <p:nvSpPr>
          <p:cNvPr id="23623" name="Oval 71">
            <a:extLst>
              <a:ext uri="{FF2B5EF4-FFF2-40B4-BE49-F238E27FC236}">
                <a16:creationId xmlns:a16="http://schemas.microsoft.com/office/drawing/2014/main" id="{F77E88C1-EFC7-465B-8457-CDA7D5CA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80</a:t>
            </a:r>
          </a:p>
        </p:txBody>
      </p:sp>
      <p:sp>
        <p:nvSpPr>
          <p:cNvPr id="23624" name="Oval 72">
            <a:extLst>
              <a:ext uri="{FF2B5EF4-FFF2-40B4-BE49-F238E27FC236}">
                <a16:creationId xmlns:a16="http://schemas.microsoft.com/office/drawing/2014/main" id="{51075EE7-62DF-4A18-9448-6CE80476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79</a:t>
            </a:r>
          </a:p>
        </p:txBody>
      </p:sp>
      <p:sp>
        <p:nvSpPr>
          <p:cNvPr id="23625" name="Oval 73">
            <a:extLst>
              <a:ext uri="{FF2B5EF4-FFF2-40B4-BE49-F238E27FC236}">
                <a16:creationId xmlns:a16="http://schemas.microsoft.com/office/drawing/2014/main" id="{B117DA3F-834A-4E47-BB9A-9CBB8B71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78</a:t>
            </a:r>
          </a:p>
        </p:txBody>
      </p:sp>
      <p:sp>
        <p:nvSpPr>
          <p:cNvPr id="23626" name="Oval 74">
            <a:extLst>
              <a:ext uri="{FF2B5EF4-FFF2-40B4-BE49-F238E27FC236}">
                <a16:creationId xmlns:a16="http://schemas.microsoft.com/office/drawing/2014/main" id="{27108C91-CD3F-4EC0-B72A-6FDFD23F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77</a:t>
            </a:r>
          </a:p>
        </p:txBody>
      </p:sp>
      <p:sp>
        <p:nvSpPr>
          <p:cNvPr id="23627" name="Oval 75">
            <a:extLst>
              <a:ext uri="{FF2B5EF4-FFF2-40B4-BE49-F238E27FC236}">
                <a16:creationId xmlns:a16="http://schemas.microsoft.com/office/drawing/2014/main" id="{1D80C46F-CEF1-4EED-986B-4C3E2EE39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76</a:t>
            </a:r>
          </a:p>
        </p:txBody>
      </p:sp>
      <p:sp>
        <p:nvSpPr>
          <p:cNvPr id="23628" name="Oval 76">
            <a:extLst>
              <a:ext uri="{FF2B5EF4-FFF2-40B4-BE49-F238E27FC236}">
                <a16:creationId xmlns:a16="http://schemas.microsoft.com/office/drawing/2014/main" id="{247C1D09-F172-41A6-9A53-953F80A2C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75</a:t>
            </a:r>
          </a:p>
        </p:txBody>
      </p:sp>
      <p:sp>
        <p:nvSpPr>
          <p:cNvPr id="23629" name="Oval 77">
            <a:extLst>
              <a:ext uri="{FF2B5EF4-FFF2-40B4-BE49-F238E27FC236}">
                <a16:creationId xmlns:a16="http://schemas.microsoft.com/office/drawing/2014/main" id="{66E20AA8-FB8F-407F-9084-B3917B1B6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74</a:t>
            </a:r>
          </a:p>
        </p:txBody>
      </p:sp>
      <p:sp>
        <p:nvSpPr>
          <p:cNvPr id="23630" name="Oval 78">
            <a:extLst>
              <a:ext uri="{FF2B5EF4-FFF2-40B4-BE49-F238E27FC236}">
                <a16:creationId xmlns:a16="http://schemas.microsoft.com/office/drawing/2014/main" id="{CE462279-B9E4-4EF1-846E-1711AD58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73</a:t>
            </a:r>
          </a:p>
        </p:txBody>
      </p:sp>
      <p:sp>
        <p:nvSpPr>
          <p:cNvPr id="23631" name="Oval 79">
            <a:extLst>
              <a:ext uri="{FF2B5EF4-FFF2-40B4-BE49-F238E27FC236}">
                <a16:creationId xmlns:a16="http://schemas.microsoft.com/office/drawing/2014/main" id="{368B0947-59E5-47E2-B6DB-DC28B3525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72</a:t>
            </a:r>
          </a:p>
        </p:txBody>
      </p:sp>
      <p:sp>
        <p:nvSpPr>
          <p:cNvPr id="23632" name="Oval 80">
            <a:extLst>
              <a:ext uri="{FF2B5EF4-FFF2-40B4-BE49-F238E27FC236}">
                <a16:creationId xmlns:a16="http://schemas.microsoft.com/office/drawing/2014/main" id="{69C54FB4-BE13-40A4-83AE-390CC0C6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71</a:t>
            </a:r>
          </a:p>
        </p:txBody>
      </p:sp>
      <p:sp>
        <p:nvSpPr>
          <p:cNvPr id="23633" name="Oval 81">
            <a:extLst>
              <a:ext uri="{FF2B5EF4-FFF2-40B4-BE49-F238E27FC236}">
                <a16:creationId xmlns:a16="http://schemas.microsoft.com/office/drawing/2014/main" id="{7DB7BE27-24D2-45B3-B00C-B9F7C6A1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70</a:t>
            </a:r>
          </a:p>
        </p:txBody>
      </p:sp>
      <p:sp>
        <p:nvSpPr>
          <p:cNvPr id="23634" name="Oval 82">
            <a:extLst>
              <a:ext uri="{FF2B5EF4-FFF2-40B4-BE49-F238E27FC236}">
                <a16:creationId xmlns:a16="http://schemas.microsoft.com/office/drawing/2014/main" id="{BF763071-052F-4406-93C9-510D8CE67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69</a:t>
            </a:r>
          </a:p>
        </p:txBody>
      </p:sp>
      <p:sp>
        <p:nvSpPr>
          <p:cNvPr id="23635" name="Oval 83">
            <a:extLst>
              <a:ext uri="{FF2B5EF4-FFF2-40B4-BE49-F238E27FC236}">
                <a16:creationId xmlns:a16="http://schemas.microsoft.com/office/drawing/2014/main" id="{C8300CFF-5A86-4CD5-9F39-A9FFCD0AE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68</a:t>
            </a:r>
          </a:p>
        </p:txBody>
      </p:sp>
      <p:sp>
        <p:nvSpPr>
          <p:cNvPr id="23636" name="Oval 84">
            <a:extLst>
              <a:ext uri="{FF2B5EF4-FFF2-40B4-BE49-F238E27FC236}">
                <a16:creationId xmlns:a16="http://schemas.microsoft.com/office/drawing/2014/main" id="{BCA33F99-1C83-4D94-B03B-8D132368B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67</a:t>
            </a:r>
          </a:p>
        </p:txBody>
      </p:sp>
      <p:sp>
        <p:nvSpPr>
          <p:cNvPr id="23637" name="Oval 85">
            <a:extLst>
              <a:ext uri="{FF2B5EF4-FFF2-40B4-BE49-F238E27FC236}">
                <a16:creationId xmlns:a16="http://schemas.microsoft.com/office/drawing/2014/main" id="{52EC6481-56EA-4921-A77D-4AD7B6E3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66</a:t>
            </a:r>
          </a:p>
        </p:txBody>
      </p:sp>
      <p:sp>
        <p:nvSpPr>
          <p:cNvPr id="23638" name="Oval 86">
            <a:extLst>
              <a:ext uri="{FF2B5EF4-FFF2-40B4-BE49-F238E27FC236}">
                <a16:creationId xmlns:a16="http://schemas.microsoft.com/office/drawing/2014/main" id="{5A693D6E-8965-43CC-AEC9-38BFFCB0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65</a:t>
            </a:r>
          </a:p>
        </p:txBody>
      </p:sp>
      <p:sp>
        <p:nvSpPr>
          <p:cNvPr id="23639" name="Oval 87">
            <a:extLst>
              <a:ext uri="{FF2B5EF4-FFF2-40B4-BE49-F238E27FC236}">
                <a16:creationId xmlns:a16="http://schemas.microsoft.com/office/drawing/2014/main" id="{12715767-DCFB-4993-A613-717843C2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64</a:t>
            </a:r>
          </a:p>
        </p:txBody>
      </p:sp>
      <p:sp>
        <p:nvSpPr>
          <p:cNvPr id="23640" name="Oval 88">
            <a:extLst>
              <a:ext uri="{FF2B5EF4-FFF2-40B4-BE49-F238E27FC236}">
                <a16:creationId xmlns:a16="http://schemas.microsoft.com/office/drawing/2014/main" id="{2CED4409-D22E-4461-868E-A72FED40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63</a:t>
            </a:r>
          </a:p>
        </p:txBody>
      </p:sp>
      <p:sp>
        <p:nvSpPr>
          <p:cNvPr id="23641" name="Oval 89">
            <a:extLst>
              <a:ext uri="{FF2B5EF4-FFF2-40B4-BE49-F238E27FC236}">
                <a16:creationId xmlns:a16="http://schemas.microsoft.com/office/drawing/2014/main" id="{4ED4C711-CA87-4AE4-B0C1-8AFA160A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62</a:t>
            </a:r>
          </a:p>
        </p:txBody>
      </p:sp>
      <p:sp>
        <p:nvSpPr>
          <p:cNvPr id="23642" name="Oval 90">
            <a:extLst>
              <a:ext uri="{FF2B5EF4-FFF2-40B4-BE49-F238E27FC236}">
                <a16:creationId xmlns:a16="http://schemas.microsoft.com/office/drawing/2014/main" id="{61FAC899-119B-43A7-8704-C718E5C77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61</a:t>
            </a:r>
          </a:p>
        </p:txBody>
      </p:sp>
      <p:sp>
        <p:nvSpPr>
          <p:cNvPr id="23643" name="Oval 91">
            <a:extLst>
              <a:ext uri="{FF2B5EF4-FFF2-40B4-BE49-F238E27FC236}">
                <a16:creationId xmlns:a16="http://schemas.microsoft.com/office/drawing/2014/main" id="{E5E474E3-B326-48D2-B230-09EC9C79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60</a:t>
            </a:r>
          </a:p>
        </p:txBody>
      </p:sp>
      <p:sp>
        <p:nvSpPr>
          <p:cNvPr id="23644" name="Oval 92">
            <a:extLst>
              <a:ext uri="{FF2B5EF4-FFF2-40B4-BE49-F238E27FC236}">
                <a16:creationId xmlns:a16="http://schemas.microsoft.com/office/drawing/2014/main" id="{88E76CDF-8473-4E3D-B0FA-81C4491CF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59</a:t>
            </a:r>
          </a:p>
        </p:txBody>
      </p:sp>
      <p:sp>
        <p:nvSpPr>
          <p:cNvPr id="23645" name="Oval 93">
            <a:extLst>
              <a:ext uri="{FF2B5EF4-FFF2-40B4-BE49-F238E27FC236}">
                <a16:creationId xmlns:a16="http://schemas.microsoft.com/office/drawing/2014/main" id="{276657BA-4EDE-4BFA-B16B-E8A1482A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58</a:t>
            </a:r>
          </a:p>
        </p:txBody>
      </p:sp>
      <p:sp>
        <p:nvSpPr>
          <p:cNvPr id="23646" name="Oval 94">
            <a:extLst>
              <a:ext uri="{FF2B5EF4-FFF2-40B4-BE49-F238E27FC236}">
                <a16:creationId xmlns:a16="http://schemas.microsoft.com/office/drawing/2014/main" id="{06EFE7F7-81BB-4789-89E9-105F6F7B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57</a:t>
            </a:r>
          </a:p>
        </p:txBody>
      </p:sp>
      <p:sp>
        <p:nvSpPr>
          <p:cNvPr id="23647" name="Oval 95">
            <a:extLst>
              <a:ext uri="{FF2B5EF4-FFF2-40B4-BE49-F238E27FC236}">
                <a16:creationId xmlns:a16="http://schemas.microsoft.com/office/drawing/2014/main" id="{2F3FF22F-9613-4C88-8B1C-10670A8C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56</a:t>
            </a:r>
          </a:p>
        </p:txBody>
      </p:sp>
      <p:sp>
        <p:nvSpPr>
          <p:cNvPr id="23648" name="Oval 96">
            <a:extLst>
              <a:ext uri="{FF2B5EF4-FFF2-40B4-BE49-F238E27FC236}">
                <a16:creationId xmlns:a16="http://schemas.microsoft.com/office/drawing/2014/main" id="{0D498946-A019-46C7-A908-64D9AE260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55</a:t>
            </a:r>
          </a:p>
        </p:txBody>
      </p:sp>
      <p:sp>
        <p:nvSpPr>
          <p:cNvPr id="23649" name="Oval 97">
            <a:extLst>
              <a:ext uri="{FF2B5EF4-FFF2-40B4-BE49-F238E27FC236}">
                <a16:creationId xmlns:a16="http://schemas.microsoft.com/office/drawing/2014/main" id="{D4FC994E-7E4C-4A86-B2CB-9B2996CA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54</a:t>
            </a:r>
          </a:p>
        </p:txBody>
      </p:sp>
      <p:sp>
        <p:nvSpPr>
          <p:cNvPr id="23650" name="Oval 98">
            <a:extLst>
              <a:ext uri="{FF2B5EF4-FFF2-40B4-BE49-F238E27FC236}">
                <a16:creationId xmlns:a16="http://schemas.microsoft.com/office/drawing/2014/main" id="{D83F0BD1-04A7-4386-AA18-4590F851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53</a:t>
            </a:r>
          </a:p>
        </p:txBody>
      </p:sp>
      <p:sp>
        <p:nvSpPr>
          <p:cNvPr id="23651" name="Oval 99">
            <a:extLst>
              <a:ext uri="{FF2B5EF4-FFF2-40B4-BE49-F238E27FC236}">
                <a16:creationId xmlns:a16="http://schemas.microsoft.com/office/drawing/2014/main" id="{D1A928B1-0508-40D5-A367-189BD715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52</a:t>
            </a:r>
          </a:p>
        </p:txBody>
      </p:sp>
      <p:sp>
        <p:nvSpPr>
          <p:cNvPr id="23652" name="Oval 100">
            <a:extLst>
              <a:ext uri="{FF2B5EF4-FFF2-40B4-BE49-F238E27FC236}">
                <a16:creationId xmlns:a16="http://schemas.microsoft.com/office/drawing/2014/main" id="{2B1CA539-0DAF-4F60-BEA3-7264818D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51</a:t>
            </a:r>
          </a:p>
        </p:txBody>
      </p:sp>
      <p:sp>
        <p:nvSpPr>
          <p:cNvPr id="23653" name="Oval 101">
            <a:extLst>
              <a:ext uri="{FF2B5EF4-FFF2-40B4-BE49-F238E27FC236}">
                <a16:creationId xmlns:a16="http://schemas.microsoft.com/office/drawing/2014/main" id="{59E9F0FF-32A1-4207-9174-170D1592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50</a:t>
            </a:r>
          </a:p>
        </p:txBody>
      </p:sp>
      <p:sp>
        <p:nvSpPr>
          <p:cNvPr id="23654" name="Oval 102">
            <a:extLst>
              <a:ext uri="{FF2B5EF4-FFF2-40B4-BE49-F238E27FC236}">
                <a16:creationId xmlns:a16="http://schemas.microsoft.com/office/drawing/2014/main" id="{0B7BA669-0812-449C-ABD5-83743BFF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49</a:t>
            </a:r>
          </a:p>
        </p:txBody>
      </p:sp>
      <p:sp>
        <p:nvSpPr>
          <p:cNvPr id="23655" name="Oval 103">
            <a:extLst>
              <a:ext uri="{FF2B5EF4-FFF2-40B4-BE49-F238E27FC236}">
                <a16:creationId xmlns:a16="http://schemas.microsoft.com/office/drawing/2014/main" id="{49717D51-F126-4025-A868-19BA5F68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48</a:t>
            </a:r>
          </a:p>
        </p:txBody>
      </p:sp>
      <p:sp>
        <p:nvSpPr>
          <p:cNvPr id="23656" name="Oval 104">
            <a:extLst>
              <a:ext uri="{FF2B5EF4-FFF2-40B4-BE49-F238E27FC236}">
                <a16:creationId xmlns:a16="http://schemas.microsoft.com/office/drawing/2014/main" id="{EBB14799-8E59-411B-90CA-8A922127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47</a:t>
            </a:r>
          </a:p>
        </p:txBody>
      </p:sp>
      <p:sp>
        <p:nvSpPr>
          <p:cNvPr id="23657" name="Oval 105">
            <a:extLst>
              <a:ext uri="{FF2B5EF4-FFF2-40B4-BE49-F238E27FC236}">
                <a16:creationId xmlns:a16="http://schemas.microsoft.com/office/drawing/2014/main" id="{B4BA2D8C-9F95-4687-86B9-99BE6EDD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46</a:t>
            </a:r>
          </a:p>
        </p:txBody>
      </p:sp>
      <p:sp>
        <p:nvSpPr>
          <p:cNvPr id="23658" name="Oval 106">
            <a:extLst>
              <a:ext uri="{FF2B5EF4-FFF2-40B4-BE49-F238E27FC236}">
                <a16:creationId xmlns:a16="http://schemas.microsoft.com/office/drawing/2014/main" id="{CC4E3DCD-9207-4D11-8E37-37CCAD0D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45</a:t>
            </a:r>
          </a:p>
        </p:txBody>
      </p:sp>
      <p:sp>
        <p:nvSpPr>
          <p:cNvPr id="23659" name="Oval 107">
            <a:extLst>
              <a:ext uri="{FF2B5EF4-FFF2-40B4-BE49-F238E27FC236}">
                <a16:creationId xmlns:a16="http://schemas.microsoft.com/office/drawing/2014/main" id="{705E6F31-E2D8-4F21-AD53-0B64EDBE8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44</a:t>
            </a:r>
          </a:p>
        </p:txBody>
      </p:sp>
      <p:sp>
        <p:nvSpPr>
          <p:cNvPr id="23660" name="Oval 108">
            <a:extLst>
              <a:ext uri="{FF2B5EF4-FFF2-40B4-BE49-F238E27FC236}">
                <a16:creationId xmlns:a16="http://schemas.microsoft.com/office/drawing/2014/main" id="{8CD00F7D-6BDF-45A5-8C4E-1BE22A157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43</a:t>
            </a:r>
          </a:p>
        </p:txBody>
      </p:sp>
      <p:sp>
        <p:nvSpPr>
          <p:cNvPr id="23661" name="Oval 109">
            <a:extLst>
              <a:ext uri="{FF2B5EF4-FFF2-40B4-BE49-F238E27FC236}">
                <a16:creationId xmlns:a16="http://schemas.microsoft.com/office/drawing/2014/main" id="{6E8FB326-1632-4EE4-85E6-61128387E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42</a:t>
            </a:r>
          </a:p>
        </p:txBody>
      </p:sp>
      <p:sp>
        <p:nvSpPr>
          <p:cNvPr id="23662" name="Oval 110">
            <a:extLst>
              <a:ext uri="{FF2B5EF4-FFF2-40B4-BE49-F238E27FC236}">
                <a16:creationId xmlns:a16="http://schemas.microsoft.com/office/drawing/2014/main" id="{E4C68D94-9274-42F7-9AE0-690DE8927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41</a:t>
            </a:r>
          </a:p>
        </p:txBody>
      </p:sp>
      <p:sp>
        <p:nvSpPr>
          <p:cNvPr id="23663" name="Oval 111">
            <a:extLst>
              <a:ext uri="{FF2B5EF4-FFF2-40B4-BE49-F238E27FC236}">
                <a16:creationId xmlns:a16="http://schemas.microsoft.com/office/drawing/2014/main" id="{9D95364F-0D42-4FDB-83A1-BB3AF8938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40</a:t>
            </a:r>
          </a:p>
        </p:txBody>
      </p:sp>
      <p:sp>
        <p:nvSpPr>
          <p:cNvPr id="23664" name="Oval 112">
            <a:extLst>
              <a:ext uri="{FF2B5EF4-FFF2-40B4-BE49-F238E27FC236}">
                <a16:creationId xmlns:a16="http://schemas.microsoft.com/office/drawing/2014/main" id="{B5DFC40F-E634-465C-82FA-2F8BA4C9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39</a:t>
            </a:r>
          </a:p>
        </p:txBody>
      </p:sp>
      <p:sp>
        <p:nvSpPr>
          <p:cNvPr id="23665" name="Oval 113">
            <a:extLst>
              <a:ext uri="{FF2B5EF4-FFF2-40B4-BE49-F238E27FC236}">
                <a16:creationId xmlns:a16="http://schemas.microsoft.com/office/drawing/2014/main" id="{2EDE0037-3B36-4483-B5AC-4E92C25B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38</a:t>
            </a:r>
          </a:p>
        </p:txBody>
      </p:sp>
      <p:sp>
        <p:nvSpPr>
          <p:cNvPr id="23666" name="Oval 114">
            <a:extLst>
              <a:ext uri="{FF2B5EF4-FFF2-40B4-BE49-F238E27FC236}">
                <a16:creationId xmlns:a16="http://schemas.microsoft.com/office/drawing/2014/main" id="{C7103D95-F2F7-4F34-AE18-3CE39AD8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37</a:t>
            </a:r>
          </a:p>
        </p:txBody>
      </p:sp>
      <p:sp>
        <p:nvSpPr>
          <p:cNvPr id="23667" name="Oval 115">
            <a:extLst>
              <a:ext uri="{FF2B5EF4-FFF2-40B4-BE49-F238E27FC236}">
                <a16:creationId xmlns:a16="http://schemas.microsoft.com/office/drawing/2014/main" id="{D622C2E0-682B-42A9-B2EC-EF9065D05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36</a:t>
            </a:r>
          </a:p>
        </p:txBody>
      </p:sp>
      <p:sp>
        <p:nvSpPr>
          <p:cNvPr id="23668" name="Oval 116">
            <a:extLst>
              <a:ext uri="{FF2B5EF4-FFF2-40B4-BE49-F238E27FC236}">
                <a16:creationId xmlns:a16="http://schemas.microsoft.com/office/drawing/2014/main" id="{7DCEE7DE-AD97-492C-BD02-5ECFC158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35</a:t>
            </a:r>
          </a:p>
        </p:txBody>
      </p:sp>
      <p:sp>
        <p:nvSpPr>
          <p:cNvPr id="23669" name="Oval 117">
            <a:extLst>
              <a:ext uri="{FF2B5EF4-FFF2-40B4-BE49-F238E27FC236}">
                <a16:creationId xmlns:a16="http://schemas.microsoft.com/office/drawing/2014/main" id="{D364D305-1043-40DC-8032-9996A1F40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34</a:t>
            </a:r>
          </a:p>
        </p:txBody>
      </p:sp>
      <p:sp>
        <p:nvSpPr>
          <p:cNvPr id="23670" name="Oval 118">
            <a:extLst>
              <a:ext uri="{FF2B5EF4-FFF2-40B4-BE49-F238E27FC236}">
                <a16:creationId xmlns:a16="http://schemas.microsoft.com/office/drawing/2014/main" id="{D2FF646E-6AD4-4E8B-9E30-A87F71C18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33</a:t>
            </a:r>
          </a:p>
        </p:txBody>
      </p:sp>
      <p:sp>
        <p:nvSpPr>
          <p:cNvPr id="23671" name="Oval 119">
            <a:extLst>
              <a:ext uri="{FF2B5EF4-FFF2-40B4-BE49-F238E27FC236}">
                <a16:creationId xmlns:a16="http://schemas.microsoft.com/office/drawing/2014/main" id="{28798934-418E-4777-8F5C-0339135E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32</a:t>
            </a:r>
          </a:p>
        </p:txBody>
      </p:sp>
      <p:sp>
        <p:nvSpPr>
          <p:cNvPr id="23672" name="Oval 120">
            <a:extLst>
              <a:ext uri="{FF2B5EF4-FFF2-40B4-BE49-F238E27FC236}">
                <a16:creationId xmlns:a16="http://schemas.microsoft.com/office/drawing/2014/main" id="{9174C85B-6E6C-470B-9115-B2F0996F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31</a:t>
            </a:r>
          </a:p>
        </p:txBody>
      </p:sp>
      <p:sp>
        <p:nvSpPr>
          <p:cNvPr id="23673" name="Oval 121">
            <a:extLst>
              <a:ext uri="{FF2B5EF4-FFF2-40B4-BE49-F238E27FC236}">
                <a16:creationId xmlns:a16="http://schemas.microsoft.com/office/drawing/2014/main" id="{EA6C7E29-FA93-4FCC-A0AB-B7AAC318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30</a:t>
            </a:r>
          </a:p>
        </p:txBody>
      </p:sp>
      <p:sp>
        <p:nvSpPr>
          <p:cNvPr id="23674" name="Oval 122">
            <a:extLst>
              <a:ext uri="{FF2B5EF4-FFF2-40B4-BE49-F238E27FC236}">
                <a16:creationId xmlns:a16="http://schemas.microsoft.com/office/drawing/2014/main" id="{DB5FA66C-D80E-4F91-9E1B-DD6151201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29</a:t>
            </a:r>
          </a:p>
        </p:txBody>
      </p:sp>
      <p:sp>
        <p:nvSpPr>
          <p:cNvPr id="23675" name="Oval 123">
            <a:extLst>
              <a:ext uri="{FF2B5EF4-FFF2-40B4-BE49-F238E27FC236}">
                <a16:creationId xmlns:a16="http://schemas.microsoft.com/office/drawing/2014/main" id="{BDAEB644-E77C-43F5-94D6-8CD29D30B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28</a:t>
            </a:r>
          </a:p>
        </p:txBody>
      </p:sp>
      <p:sp>
        <p:nvSpPr>
          <p:cNvPr id="23676" name="Oval 124">
            <a:extLst>
              <a:ext uri="{FF2B5EF4-FFF2-40B4-BE49-F238E27FC236}">
                <a16:creationId xmlns:a16="http://schemas.microsoft.com/office/drawing/2014/main" id="{29A51DE6-7F7C-4781-852B-DC1D126B1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27</a:t>
            </a:r>
          </a:p>
        </p:txBody>
      </p:sp>
      <p:sp>
        <p:nvSpPr>
          <p:cNvPr id="23677" name="Oval 125">
            <a:extLst>
              <a:ext uri="{FF2B5EF4-FFF2-40B4-BE49-F238E27FC236}">
                <a16:creationId xmlns:a16="http://schemas.microsoft.com/office/drawing/2014/main" id="{13FE5499-95E9-440D-AE32-76E119EA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26</a:t>
            </a:r>
          </a:p>
        </p:txBody>
      </p:sp>
      <p:sp>
        <p:nvSpPr>
          <p:cNvPr id="23678" name="Oval 126">
            <a:extLst>
              <a:ext uri="{FF2B5EF4-FFF2-40B4-BE49-F238E27FC236}">
                <a16:creationId xmlns:a16="http://schemas.microsoft.com/office/drawing/2014/main" id="{23C6CB91-BCDB-4BA9-9BE7-D40A6E4B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25</a:t>
            </a:r>
          </a:p>
        </p:txBody>
      </p:sp>
      <p:sp>
        <p:nvSpPr>
          <p:cNvPr id="23679" name="Oval 127">
            <a:extLst>
              <a:ext uri="{FF2B5EF4-FFF2-40B4-BE49-F238E27FC236}">
                <a16:creationId xmlns:a16="http://schemas.microsoft.com/office/drawing/2014/main" id="{F73B1974-E439-476B-B08F-A2F20815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24</a:t>
            </a:r>
          </a:p>
        </p:txBody>
      </p:sp>
      <p:sp>
        <p:nvSpPr>
          <p:cNvPr id="23680" name="Oval 128">
            <a:extLst>
              <a:ext uri="{FF2B5EF4-FFF2-40B4-BE49-F238E27FC236}">
                <a16:creationId xmlns:a16="http://schemas.microsoft.com/office/drawing/2014/main" id="{8B244370-216B-4868-A965-60F13C15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23</a:t>
            </a:r>
          </a:p>
        </p:txBody>
      </p:sp>
      <p:sp>
        <p:nvSpPr>
          <p:cNvPr id="23681" name="Oval 129">
            <a:extLst>
              <a:ext uri="{FF2B5EF4-FFF2-40B4-BE49-F238E27FC236}">
                <a16:creationId xmlns:a16="http://schemas.microsoft.com/office/drawing/2014/main" id="{5B751C05-E788-4538-8A99-6A051796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22</a:t>
            </a:r>
          </a:p>
        </p:txBody>
      </p:sp>
      <p:sp>
        <p:nvSpPr>
          <p:cNvPr id="23682" name="Oval 130">
            <a:extLst>
              <a:ext uri="{FF2B5EF4-FFF2-40B4-BE49-F238E27FC236}">
                <a16:creationId xmlns:a16="http://schemas.microsoft.com/office/drawing/2014/main" id="{41A8FA4E-C3A4-4B51-895C-BADE4F41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21</a:t>
            </a:r>
          </a:p>
        </p:txBody>
      </p:sp>
      <p:sp>
        <p:nvSpPr>
          <p:cNvPr id="23683" name="Oval 131">
            <a:extLst>
              <a:ext uri="{FF2B5EF4-FFF2-40B4-BE49-F238E27FC236}">
                <a16:creationId xmlns:a16="http://schemas.microsoft.com/office/drawing/2014/main" id="{1EB78386-CC38-4695-A664-099B306D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20</a:t>
            </a:r>
          </a:p>
        </p:txBody>
      </p:sp>
      <p:sp>
        <p:nvSpPr>
          <p:cNvPr id="23684" name="Oval 132">
            <a:extLst>
              <a:ext uri="{FF2B5EF4-FFF2-40B4-BE49-F238E27FC236}">
                <a16:creationId xmlns:a16="http://schemas.microsoft.com/office/drawing/2014/main" id="{403C3DF6-CE7B-418D-A3D6-E4E8FEF0C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19</a:t>
            </a:r>
          </a:p>
        </p:txBody>
      </p:sp>
      <p:sp>
        <p:nvSpPr>
          <p:cNvPr id="23685" name="Oval 133">
            <a:extLst>
              <a:ext uri="{FF2B5EF4-FFF2-40B4-BE49-F238E27FC236}">
                <a16:creationId xmlns:a16="http://schemas.microsoft.com/office/drawing/2014/main" id="{225A157B-A832-44B7-AE5F-E6746468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18</a:t>
            </a:r>
          </a:p>
        </p:txBody>
      </p:sp>
      <p:sp>
        <p:nvSpPr>
          <p:cNvPr id="23686" name="Oval 134">
            <a:extLst>
              <a:ext uri="{FF2B5EF4-FFF2-40B4-BE49-F238E27FC236}">
                <a16:creationId xmlns:a16="http://schemas.microsoft.com/office/drawing/2014/main" id="{E228A0A5-D7C5-4931-9590-7CB9F80E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17</a:t>
            </a:r>
          </a:p>
        </p:txBody>
      </p:sp>
      <p:sp>
        <p:nvSpPr>
          <p:cNvPr id="23687" name="Oval 135">
            <a:extLst>
              <a:ext uri="{FF2B5EF4-FFF2-40B4-BE49-F238E27FC236}">
                <a16:creationId xmlns:a16="http://schemas.microsoft.com/office/drawing/2014/main" id="{E47F7B49-ED5E-4CBE-B557-32FEB1FA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16</a:t>
            </a:r>
          </a:p>
        </p:txBody>
      </p:sp>
      <p:sp>
        <p:nvSpPr>
          <p:cNvPr id="23688" name="Oval 136">
            <a:extLst>
              <a:ext uri="{FF2B5EF4-FFF2-40B4-BE49-F238E27FC236}">
                <a16:creationId xmlns:a16="http://schemas.microsoft.com/office/drawing/2014/main" id="{17DF2390-82B9-482E-BE60-FA07F851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15</a:t>
            </a:r>
          </a:p>
        </p:txBody>
      </p:sp>
      <p:sp>
        <p:nvSpPr>
          <p:cNvPr id="23689" name="Oval 137">
            <a:extLst>
              <a:ext uri="{FF2B5EF4-FFF2-40B4-BE49-F238E27FC236}">
                <a16:creationId xmlns:a16="http://schemas.microsoft.com/office/drawing/2014/main" id="{89D175A7-DDD0-4A4E-A994-CAD30FC6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14</a:t>
            </a:r>
          </a:p>
        </p:txBody>
      </p:sp>
      <p:sp>
        <p:nvSpPr>
          <p:cNvPr id="23690" name="Oval 138">
            <a:extLst>
              <a:ext uri="{FF2B5EF4-FFF2-40B4-BE49-F238E27FC236}">
                <a16:creationId xmlns:a16="http://schemas.microsoft.com/office/drawing/2014/main" id="{4A017CDE-492F-4AC8-AF20-FC144BF6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13</a:t>
            </a:r>
          </a:p>
        </p:txBody>
      </p:sp>
      <p:sp>
        <p:nvSpPr>
          <p:cNvPr id="23691" name="Oval 139">
            <a:extLst>
              <a:ext uri="{FF2B5EF4-FFF2-40B4-BE49-F238E27FC236}">
                <a16:creationId xmlns:a16="http://schemas.microsoft.com/office/drawing/2014/main" id="{3E72AB06-AF7A-4A75-BD98-5B9D3277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12</a:t>
            </a:r>
          </a:p>
        </p:txBody>
      </p:sp>
      <p:sp>
        <p:nvSpPr>
          <p:cNvPr id="23692" name="Oval 140">
            <a:extLst>
              <a:ext uri="{FF2B5EF4-FFF2-40B4-BE49-F238E27FC236}">
                <a16:creationId xmlns:a16="http://schemas.microsoft.com/office/drawing/2014/main" id="{C48F1158-8C99-41AA-BFB7-D1B50BC8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</a:t>
            </a:r>
          </a:p>
        </p:txBody>
      </p:sp>
      <p:sp>
        <p:nvSpPr>
          <p:cNvPr id="23693" name="Oval 141">
            <a:extLst>
              <a:ext uri="{FF2B5EF4-FFF2-40B4-BE49-F238E27FC236}">
                <a16:creationId xmlns:a16="http://schemas.microsoft.com/office/drawing/2014/main" id="{01F561DA-7DBC-4C14-8D92-C05608C7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</a:t>
            </a:r>
          </a:p>
        </p:txBody>
      </p:sp>
      <p:sp>
        <p:nvSpPr>
          <p:cNvPr id="23694" name="Oval 142">
            <a:extLst>
              <a:ext uri="{FF2B5EF4-FFF2-40B4-BE49-F238E27FC236}">
                <a16:creationId xmlns:a16="http://schemas.microsoft.com/office/drawing/2014/main" id="{27754E03-9DA8-4035-93DA-C1395771D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09</a:t>
            </a:r>
          </a:p>
        </p:txBody>
      </p:sp>
      <p:sp>
        <p:nvSpPr>
          <p:cNvPr id="23695" name="Oval 143">
            <a:extLst>
              <a:ext uri="{FF2B5EF4-FFF2-40B4-BE49-F238E27FC236}">
                <a16:creationId xmlns:a16="http://schemas.microsoft.com/office/drawing/2014/main" id="{C1092515-7537-4D85-8503-FADCD289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08</a:t>
            </a:r>
          </a:p>
        </p:txBody>
      </p:sp>
      <p:sp>
        <p:nvSpPr>
          <p:cNvPr id="23696" name="Oval 144">
            <a:extLst>
              <a:ext uri="{FF2B5EF4-FFF2-40B4-BE49-F238E27FC236}">
                <a16:creationId xmlns:a16="http://schemas.microsoft.com/office/drawing/2014/main" id="{151C2347-FD9D-438F-9ABF-FBB6E07F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07</a:t>
            </a:r>
          </a:p>
        </p:txBody>
      </p:sp>
      <p:sp>
        <p:nvSpPr>
          <p:cNvPr id="23697" name="Oval 145">
            <a:extLst>
              <a:ext uri="{FF2B5EF4-FFF2-40B4-BE49-F238E27FC236}">
                <a16:creationId xmlns:a16="http://schemas.microsoft.com/office/drawing/2014/main" id="{57C7DA4E-1509-44B6-B333-71C14C399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06</a:t>
            </a:r>
          </a:p>
        </p:txBody>
      </p:sp>
      <p:sp>
        <p:nvSpPr>
          <p:cNvPr id="23698" name="Oval 146">
            <a:extLst>
              <a:ext uri="{FF2B5EF4-FFF2-40B4-BE49-F238E27FC236}">
                <a16:creationId xmlns:a16="http://schemas.microsoft.com/office/drawing/2014/main" id="{0D798A93-24CB-4BF1-87F8-05B3E882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05</a:t>
            </a:r>
          </a:p>
        </p:txBody>
      </p:sp>
      <p:sp>
        <p:nvSpPr>
          <p:cNvPr id="23699" name="Oval 147">
            <a:extLst>
              <a:ext uri="{FF2B5EF4-FFF2-40B4-BE49-F238E27FC236}">
                <a16:creationId xmlns:a16="http://schemas.microsoft.com/office/drawing/2014/main" id="{F148B3C0-8382-4783-B85A-BF699040F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04</a:t>
            </a:r>
          </a:p>
        </p:txBody>
      </p:sp>
      <p:sp>
        <p:nvSpPr>
          <p:cNvPr id="23700" name="Oval 148">
            <a:extLst>
              <a:ext uri="{FF2B5EF4-FFF2-40B4-BE49-F238E27FC236}">
                <a16:creationId xmlns:a16="http://schemas.microsoft.com/office/drawing/2014/main" id="{8D3A802C-C3DD-484F-8440-80826C0AB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03</a:t>
            </a:r>
          </a:p>
        </p:txBody>
      </p:sp>
      <p:sp>
        <p:nvSpPr>
          <p:cNvPr id="23701" name="Oval 149">
            <a:extLst>
              <a:ext uri="{FF2B5EF4-FFF2-40B4-BE49-F238E27FC236}">
                <a16:creationId xmlns:a16="http://schemas.microsoft.com/office/drawing/2014/main" id="{9C408FBB-775E-4DAF-8C2A-54BE1C476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02</a:t>
            </a:r>
          </a:p>
        </p:txBody>
      </p:sp>
      <p:sp>
        <p:nvSpPr>
          <p:cNvPr id="23702" name="Oval 150">
            <a:extLst>
              <a:ext uri="{FF2B5EF4-FFF2-40B4-BE49-F238E27FC236}">
                <a16:creationId xmlns:a16="http://schemas.microsoft.com/office/drawing/2014/main" id="{8E084F8A-85EA-412A-B64C-CA1E3DD64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01</a:t>
            </a:r>
          </a:p>
        </p:txBody>
      </p:sp>
      <p:sp>
        <p:nvSpPr>
          <p:cNvPr id="23703" name="Oval 151">
            <a:extLst>
              <a:ext uri="{FF2B5EF4-FFF2-40B4-BE49-F238E27FC236}">
                <a16:creationId xmlns:a16="http://schemas.microsoft.com/office/drawing/2014/main" id="{DDB5F666-171F-476F-9612-2A3E0F70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7B25A9-E1BB-429F-97EC-5B065D537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65504"/>
              </p:ext>
            </p:extLst>
          </p:nvPr>
        </p:nvGraphicFramePr>
        <p:xfrm>
          <a:off x="725558" y="330126"/>
          <a:ext cx="10690089" cy="542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363">
                  <a:extLst>
                    <a:ext uri="{9D8B030D-6E8A-4147-A177-3AD203B41FA5}">
                      <a16:colId xmlns:a16="http://schemas.microsoft.com/office/drawing/2014/main" val="1069904623"/>
                    </a:ext>
                  </a:extLst>
                </a:gridCol>
                <a:gridCol w="3563363">
                  <a:extLst>
                    <a:ext uri="{9D8B030D-6E8A-4147-A177-3AD203B41FA5}">
                      <a16:colId xmlns:a16="http://schemas.microsoft.com/office/drawing/2014/main" val="80098709"/>
                    </a:ext>
                  </a:extLst>
                </a:gridCol>
                <a:gridCol w="3563363">
                  <a:extLst>
                    <a:ext uri="{9D8B030D-6E8A-4147-A177-3AD203B41FA5}">
                      <a16:colId xmlns:a16="http://schemas.microsoft.com/office/drawing/2014/main" val="1594201780"/>
                    </a:ext>
                  </a:extLst>
                </a:gridCol>
              </a:tblGrid>
              <a:tr h="58236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649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336421"/>
                  </a:ext>
                </a:extLst>
              </a:tr>
              <a:tr h="1091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377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107E036-DA88-41FF-BFEB-77A5F177AC97}"/>
              </a:ext>
            </a:extLst>
          </p:cNvPr>
          <p:cNvSpPr/>
          <p:nvPr/>
        </p:nvSpPr>
        <p:spPr>
          <a:xfrm>
            <a:off x="1898313" y="421492"/>
            <a:ext cx="7401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1C416CA-F3C1-42AA-8180-3CC954B8A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1" y="990524"/>
            <a:ext cx="3359426" cy="2633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41AFCF4-9729-4B8D-89EB-8FD0D856B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88" y="1018539"/>
            <a:ext cx="3359427" cy="2633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ADBFC381-AD37-496A-BFFE-A59296836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75" y="1018539"/>
            <a:ext cx="3270212" cy="26338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05AA28E8-1C6A-44E2-9942-1A20A09C2440}"/>
              </a:ext>
            </a:extLst>
          </p:cNvPr>
          <p:cNvSpPr/>
          <p:nvPr/>
        </p:nvSpPr>
        <p:spPr>
          <a:xfrm>
            <a:off x="824711" y="3897007"/>
            <a:ext cx="308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duy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62B2FAA-27B4-4383-81AA-06B646E021E2}"/>
              </a:ext>
            </a:extLst>
          </p:cNvPr>
          <p:cNvSpPr/>
          <p:nvPr/>
        </p:nvSpPr>
        <p:spPr>
          <a:xfrm>
            <a:off x="824711" y="4354529"/>
            <a:ext cx="336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giảm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phì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nhiêu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tăng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lây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sâu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3686776-57DD-4ECE-B297-026CA660EBE6}"/>
              </a:ext>
            </a:extLst>
          </p:cNvPr>
          <p:cNvSpPr/>
          <p:nvPr/>
        </p:nvSpPr>
        <p:spPr>
          <a:xfrm>
            <a:off x="4359415" y="3877997"/>
            <a:ext cx="3473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Canh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hai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diện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lúc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023D879-BA2E-4574-865C-FB03409F7E9F}"/>
              </a:ext>
            </a:extLst>
          </p:cNvPr>
          <p:cNvSpPr/>
          <p:nvPr/>
        </p:nvSpPr>
        <p:spPr>
          <a:xfrm>
            <a:off x="4331691" y="4857001"/>
            <a:ext cx="3473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</a:rPr>
              <a:t>Giúp tận dụng diện tích đất, chất dinh dưỡng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</a:rPr>
              <a:t>và ánh sáng.</a:t>
            </a: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A0BDB76-0C65-40DB-A235-E63823389E93}"/>
              </a:ext>
            </a:extLst>
          </p:cNvPr>
          <p:cNvSpPr/>
          <p:nvPr/>
        </p:nvSpPr>
        <p:spPr>
          <a:xfrm>
            <a:off x="7936106" y="3877997"/>
            <a:ext cx="3703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luân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phiên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nhau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diện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tích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906E080-CCA7-4EDF-AD1F-414FA0763FFE}"/>
              </a:ext>
            </a:extLst>
          </p:cNvPr>
          <p:cNvSpPr/>
          <p:nvPr/>
        </p:nvSpPr>
        <p:spPr>
          <a:xfrm>
            <a:off x="7908381" y="4801327"/>
            <a:ext cx="3369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Tăng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phì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nhiêu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điều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hòa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dinh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dưỡng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giảm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sâu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cây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0620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3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3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4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4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4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4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4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4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4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5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5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5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5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5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5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5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5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5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5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6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6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6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6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6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6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6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6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6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6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6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6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6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6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7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7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7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7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7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7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7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7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7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7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7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7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7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7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8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8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8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8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8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8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8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8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2" fill="hold">
                      <p:stCondLst>
                        <p:cond delay="indefinite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3" grpId="0" animBg="1"/>
      <p:bldP spid="23583" grpId="1" animBg="1"/>
      <p:bldP spid="23583" grpId="2" animBg="1"/>
      <p:bldP spid="23584" grpId="0" animBg="1"/>
      <p:bldP spid="23584" grpId="1" animBg="1"/>
      <p:bldP spid="23584" grpId="2" animBg="1"/>
      <p:bldP spid="23585" grpId="0" animBg="1"/>
      <p:bldP spid="23585" grpId="1" animBg="1"/>
      <p:bldP spid="23585" grpId="2" animBg="1"/>
      <p:bldP spid="23586" grpId="0" animBg="1"/>
      <p:bldP spid="23586" grpId="1" animBg="1"/>
      <p:bldP spid="23586" grpId="2" animBg="1"/>
      <p:bldP spid="23587" grpId="0" animBg="1"/>
      <p:bldP spid="23587" grpId="1" animBg="1"/>
      <p:bldP spid="23587" grpId="2" animBg="1"/>
      <p:bldP spid="23588" grpId="0" animBg="1"/>
      <p:bldP spid="23588" grpId="1" animBg="1"/>
      <p:bldP spid="23588" grpId="2" animBg="1"/>
      <p:bldP spid="23589" grpId="0" animBg="1"/>
      <p:bldP spid="23589" grpId="1" animBg="1"/>
      <p:bldP spid="23589" grpId="2" animBg="1"/>
      <p:bldP spid="23590" grpId="0" animBg="1"/>
      <p:bldP spid="23590" grpId="1" animBg="1"/>
      <p:bldP spid="23590" grpId="2" animBg="1"/>
      <p:bldP spid="23591" grpId="0" animBg="1"/>
      <p:bldP spid="23591" grpId="1" animBg="1"/>
      <p:bldP spid="23591" grpId="2" animBg="1"/>
      <p:bldP spid="23592" grpId="0" animBg="1"/>
      <p:bldP spid="23592" grpId="1" animBg="1"/>
      <p:bldP spid="23592" grpId="2" animBg="1"/>
      <p:bldP spid="23593" grpId="0" animBg="1"/>
      <p:bldP spid="23593" grpId="1" animBg="1"/>
      <p:bldP spid="23593" grpId="2" animBg="1"/>
      <p:bldP spid="23594" grpId="0" animBg="1"/>
      <p:bldP spid="23594" grpId="1" animBg="1"/>
      <p:bldP spid="23594" grpId="2" animBg="1"/>
      <p:bldP spid="23595" grpId="0" animBg="1"/>
      <p:bldP spid="23595" grpId="1" animBg="1"/>
      <p:bldP spid="23595" grpId="2" animBg="1"/>
      <p:bldP spid="23596" grpId="0" animBg="1"/>
      <p:bldP spid="23596" grpId="1" animBg="1"/>
      <p:bldP spid="23596" grpId="2" animBg="1"/>
      <p:bldP spid="23597" grpId="0" animBg="1"/>
      <p:bldP spid="23597" grpId="1" animBg="1"/>
      <p:bldP spid="23597" grpId="2" animBg="1"/>
      <p:bldP spid="23598" grpId="0" animBg="1"/>
      <p:bldP spid="23598" grpId="1" animBg="1"/>
      <p:bldP spid="23598" grpId="2" animBg="1"/>
      <p:bldP spid="23599" grpId="0" animBg="1"/>
      <p:bldP spid="23599" grpId="1" animBg="1"/>
      <p:bldP spid="23599" grpId="2" animBg="1"/>
      <p:bldP spid="23600" grpId="0" animBg="1"/>
      <p:bldP spid="23600" grpId="1" animBg="1"/>
      <p:bldP spid="23600" grpId="2" animBg="1"/>
      <p:bldP spid="23601" grpId="0" animBg="1"/>
      <p:bldP spid="23601" grpId="1" animBg="1"/>
      <p:bldP spid="23601" grpId="2" animBg="1"/>
      <p:bldP spid="23602" grpId="0" animBg="1"/>
      <p:bldP spid="23602" grpId="1" animBg="1"/>
      <p:bldP spid="23602" grpId="2" animBg="1"/>
      <p:bldP spid="23603" grpId="0" animBg="1"/>
      <p:bldP spid="23603" grpId="1" animBg="1"/>
      <p:bldP spid="23603" grpId="2" animBg="1"/>
      <p:bldP spid="23604" grpId="0" animBg="1"/>
      <p:bldP spid="23604" grpId="1" animBg="1"/>
      <p:bldP spid="23604" grpId="2" animBg="1"/>
      <p:bldP spid="23605" grpId="0" animBg="1"/>
      <p:bldP spid="23605" grpId="1" animBg="1"/>
      <p:bldP spid="23605" grpId="2" animBg="1"/>
      <p:bldP spid="23606" grpId="0" animBg="1"/>
      <p:bldP spid="23606" grpId="1" animBg="1"/>
      <p:bldP spid="23606" grpId="2" animBg="1"/>
      <p:bldP spid="23607" grpId="0" animBg="1"/>
      <p:bldP spid="23607" grpId="1" animBg="1"/>
      <p:bldP spid="23607" grpId="2" animBg="1"/>
      <p:bldP spid="23608" grpId="0" animBg="1"/>
      <p:bldP spid="23608" grpId="1" animBg="1"/>
      <p:bldP spid="23608" grpId="2" animBg="1"/>
      <p:bldP spid="23609" grpId="0" animBg="1"/>
      <p:bldP spid="23609" grpId="1" animBg="1"/>
      <p:bldP spid="23609" grpId="2" animBg="1"/>
      <p:bldP spid="23610" grpId="0" animBg="1"/>
      <p:bldP spid="23610" grpId="1" animBg="1"/>
      <p:bldP spid="23610" grpId="2" animBg="1"/>
      <p:bldP spid="23611" grpId="0" animBg="1"/>
      <p:bldP spid="23611" grpId="1" animBg="1"/>
      <p:bldP spid="23611" grpId="2" animBg="1"/>
      <p:bldP spid="23612" grpId="0" animBg="1"/>
      <p:bldP spid="23612" grpId="1" animBg="1"/>
      <p:bldP spid="23612" grpId="2" animBg="1"/>
      <p:bldP spid="23613" grpId="0" animBg="1"/>
      <p:bldP spid="23613" grpId="1" animBg="1"/>
      <p:bldP spid="23613" grpId="2" animBg="1"/>
      <p:bldP spid="23614" grpId="0" animBg="1"/>
      <p:bldP spid="23614" grpId="1" animBg="1"/>
      <p:bldP spid="23614" grpId="2" animBg="1"/>
      <p:bldP spid="23615" grpId="0" animBg="1"/>
      <p:bldP spid="23615" grpId="1" animBg="1"/>
      <p:bldP spid="23615" grpId="2" animBg="1"/>
      <p:bldP spid="23616" grpId="0" animBg="1"/>
      <p:bldP spid="23616" grpId="1" animBg="1"/>
      <p:bldP spid="23616" grpId="2" animBg="1"/>
      <p:bldP spid="23617" grpId="0" animBg="1"/>
      <p:bldP spid="23617" grpId="1" animBg="1"/>
      <p:bldP spid="23617" grpId="2" animBg="1"/>
      <p:bldP spid="23618" grpId="0" animBg="1"/>
      <p:bldP spid="23618" grpId="1" animBg="1"/>
      <p:bldP spid="23618" grpId="2" animBg="1"/>
      <p:bldP spid="23619" grpId="0" animBg="1"/>
      <p:bldP spid="23619" grpId="1" animBg="1"/>
      <p:bldP spid="23619" grpId="2" animBg="1"/>
      <p:bldP spid="23620" grpId="0" animBg="1"/>
      <p:bldP spid="23620" grpId="1" animBg="1"/>
      <p:bldP spid="23620" grpId="2" animBg="1"/>
      <p:bldP spid="23621" grpId="0" animBg="1"/>
      <p:bldP spid="23621" grpId="1" animBg="1"/>
      <p:bldP spid="23621" grpId="2" animBg="1"/>
      <p:bldP spid="23622" grpId="0" animBg="1"/>
      <p:bldP spid="23622" grpId="1" animBg="1"/>
      <p:bldP spid="23622" grpId="2" animBg="1"/>
      <p:bldP spid="23623" grpId="0" animBg="1"/>
      <p:bldP spid="23623" grpId="1" animBg="1"/>
      <p:bldP spid="23623" grpId="2" animBg="1"/>
      <p:bldP spid="23624" grpId="0" animBg="1"/>
      <p:bldP spid="23624" grpId="1" animBg="1"/>
      <p:bldP spid="23624" grpId="2" animBg="1"/>
      <p:bldP spid="23625" grpId="0" animBg="1"/>
      <p:bldP spid="23625" grpId="1" animBg="1"/>
      <p:bldP spid="23625" grpId="2" animBg="1"/>
      <p:bldP spid="23626" grpId="0" animBg="1"/>
      <p:bldP spid="23626" grpId="1" animBg="1"/>
      <p:bldP spid="23626" grpId="2" animBg="1"/>
      <p:bldP spid="23627" grpId="0" animBg="1"/>
      <p:bldP spid="23627" grpId="1" animBg="1"/>
      <p:bldP spid="23627" grpId="2" animBg="1"/>
      <p:bldP spid="23628" grpId="0" animBg="1"/>
      <p:bldP spid="23628" grpId="1" animBg="1"/>
      <p:bldP spid="23628" grpId="2" animBg="1"/>
      <p:bldP spid="23629" grpId="0" animBg="1"/>
      <p:bldP spid="23629" grpId="1" animBg="1"/>
      <p:bldP spid="23629" grpId="2" animBg="1"/>
      <p:bldP spid="23630" grpId="0" animBg="1"/>
      <p:bldP spid="23630" grpId="1" animBg="1"/>
      <p:bldP spid="23630" grpId="2" animBg="1"/>
      <p:bldP spid="23631" grpId="0" animBg="1"/>
      <p:bldP spid="23631" grpId="1" animBg="1"/>
      <p:bldP spid="23631" grpId="2" animBg="1"/>
      <p:bldP spid="23632" grpId="0" animBg="1"/>
      <p:bldP spid="23632" grpId="1" animBg="1"/>
      <p:bldP spid="23632" grpId="2" animBg="1"/>
      <p:bldP spid="23633" grpId="0" animBg="1"/>
      <p:bldP spid="23633" grpId="1" animBg="1"/>
      <p:bldP spid="23633" grpId="2" animBg="1"/>
      <p:bldP spid="23634" grpId="0" animBg="1"/>
      <p:bldP spid="23634" grpId="1" animBg="1"/>
      <p:bldP spid="23634" grpId="2" animBg="1"/>
      <p:bldP spid="23635" grpId="0" animBg="1"/>
      <p:bldP spid="23635" grpId="1" animBg="1"/>
      <p:bldP spid="23635" grpId="2" animBg="1"/>
      <p:bldP spid="23636" grpId="0" animBg="1"/>
      <p:bldP spid="23636" grpId="1" animBg="1"/>
      <p:bldP spid="23636" grpId="2" animBg="1"/>
      <p:bldP spid="23637" grpId="0" animBg="1"/>
      <p:bldP spid="23637" grpId="1" animBg="1"/>
      <p:bldP spid="23637" grpId="2" animBg="1"/>
      <p:bldP spid="23638" grpId="0" animBg="1"/>
      <p:bldP spid="23638" grpId="1" animBg="1"/>
      <p:bldP spid="23638" grpId="2" animBg="1"/>
      <p:bldP spid="23639" grpId="0" animBg="1"/>
      <p:bldP spid="23639" grpId="1" animBg="1"/>
      <p:bldP spid="23639" grpId="2" animBg="1"/>
      <p:bldP spid="23640" grpId="0" animBg="1"/>
      <p:bldP spid="23640" grpId="1" animBg="1"/>
      <p:bldP spid="23640" grpId="2" animBg="1"/>
      <p:bldP spid="23641" grpId="0" animBg="1"/>
      <p:bldP spid="23641" grpId="1" animBg="1"/>
      <p:bldP spid="23641" grpId="2" animBg="1"/>
      <p:bldP spid="23642" grpId="0" animBg="1"/>
      <p:bldP spid="23642" grpId="1" animBg="1"/>
      <p:bldP spid="23642" grpId="2" animBg="1"/>
      <p:bldP spid="23643" grpId="0" animBg="1"/>
      <p:bldP spid="23643" grpId="1" animBg="1"/>
      <p:bldP spid="23643" grpId="2" animBg="1"/>
      <p:bldP spid="23644" grpId="0" animBg="1"/>
      <p:bldP spid="23644" grpId="1" animBg="1"/>
      <p:bldP spid="23644" grpId="2" animBg="1"/>
      <p:bldP spid="23645" grpId="0" animBg="1"/>
      <p:bldP spid="23645" grpId="1" animBg="1"/>
      <p:bldP spid="23645" grpId="2" animBg="1"/>
      <p:bldP spid="23646" grpId="0" animBg="1"/>
      <p:bldP spid="23646" grpId="1" animBg="1"/>
      <p:bldP spid="23646" grpId="2" animBg="1"/>
      <p:bldP spid="23647" grpId="0" animBg="1"/>
      <p:bldP spid="23647" grpId="1" animBg="1"/>
      <p:bldP spid="23647" grpId="2" animBg="1"/>
      <p:bldP spid="23648" grpId="0" animBg="1"/>
      <p:bldP spid="23648" grpId="1" animBg="1"/>
      <p:bldP spid="23648" grpId="2" animBg="1"/>
      <p:bldP spid="23649" grpId="0" animBg="1"/>
      <p:bldP spid="23649" grpId="1" animBg="1"/>
      <p:bldP spid="23649" grpId="2" animBg="1"/>
      <p:bldP spid="23650" grpId="0" animBg="1"/>
      <p:bldP spid="23650" grpId="1" animBg="1"/>
      <p:bldP spid="23650" grpId="2" animBg="1"/>
      <p:bldP spid="23651" grpId="0" animBg="1"/>
      <p:bldP spid="23651" grpId="1" animBg="1"/>
      <p:bldP spid="23651" grpId="2" animBg="1"/>
      <p:bldP spid="23652" grpId="0" animBg="1"/>
      <p:bldP spid="23652" grpId="1" animBg="1"/>
      <p:bldP spid="23652" grpId="2" animBg="1"/>
      <p:bldP spid="23653" grpId="0" animBg="1"/>
      <p:bldP spid="23653" grpId="1" animBg="1"/>
      <p:bldP spid="23653" grpId="2" animBg="1"/>
      <p:bldP spid="23654" grpId="0" animBg="1"/>
      <p:bldP spid="23654" grpId="1" animBg="1"/>
      <p:bldP spid="23654" grpId="2" animBg="1"/>
      <p:bldP spid="23655" grpId="0" animBg="1"/>
      <p:bldP spid="23655" grpId="1" animBg="1"/>
      <p:bldP spid="23655" grpId="2" animBg="1"/>
      <p:bldP spid="23656" grpId="0" animBg="1"/>
      <p:bldP spid="23656" grpId="1" animBg="1"/>
      <p:bldP spid="23656" grpId="2" animBg="1"/>
      <p:bldP spid="23657" grpId="0" animBg="1"/>
      <p:bldP spid="23657" grpId="1" animBg="1"/>
      <p:bldP spid="23657" grpId="2" animBg="1"/>
      <p:bldP spid="23658" grpId="0" animBg="1"/>
      <p:bldP spid="23658" grpId="1" animBg="1"/>
      <p:bldP spid="23658" grpId="2" animBg="1"/>
      <p:bldP spid="23659" grpId="0" animBg="1"/>
      <p:bldP spid="23659" grpId="1" animBg="1"/>
      <p:bldP spid="23659" grpId="2" animBg="1"/>
      <p:bldP spid="23660" grpId="0" animBg="1"/>
      <p:bldP spid="23660" grpId="1" animBg="1"/>
      <p:bldP spid="23660" grpId="2" animBg="1"/>
      <p:bldP spid="23661" grpId="0" animBg="1"/>
      <p:bldP spid="23661" grpId="1" animBg="1"/>
      <p:bldP spid="23661" grpId="2" animBg="1"/>
      <p:bldP spid="23662" grpId="0" animBg="1"/>
      <p:bldP spid="23662" grpId="1" animBg="1"/>
      <p:bldP spid="23662" grpId="2" animBg="1"/>
      <p:bldP spid="23663" grpId="0" animBg="1"/>
      <p:bldP spid="23663" grpId="1" animBg="1"/>
      <p:bldP spid="23663" grpId="2" animBg="1"/>
      <p:bldP spid="23664" grpId="0" animBg="1"/>
      <p:bldP spid="23664" grpId="1" animBg="1"/>
      <p:bldP spid="23664" grpId="2" animBg="1"/>
      <p:bldP spid="23665" grpId="0" animBg="1"/>
      <p:bldP spid="23665" grpId="1" animBg="1"/>
      <p:bldP spid="23665" grpId="2" animBg="1"/>
      <p:bldP spid="23666" grpId="0" animBg="1"/>
      <p:bldP spid="23666" grpId="1" animBg="1"/>
      <p:bldP spid="23666" grpId="2" animBg="1"/>
      <p:bldP spid="23667" grpId="0" animBg="1"/>
      <p:bldP spid="23667" grpId="1" animBg="1"/>
      <p:bldP spid="23667" grpId="2" animBg="1"/>
      <p:bldP spid="23668" grpId="0" animBg="1"/>
      <p:bldP spid="23668" grpId="1" animBg="1"/>
      <p:bldP spid="23668" grpId="2" animBg="1"/>
      <p:bldP spid="23669" grpId="0" animBg="1"/>
      <p:bldP spid="23669" grpId="1" animBg="1"/>
      <p:bldP spid="23669" grpId="2" animBg="1"/>
      <p:bldP spid="23670" grpId="0" animBg="1"/>
      <p:bldP spid="23670" grpId="1" animBg="1"/>
      <p:bldP spid="23670" grpId="2" animBg="1"/>
      <p:bldP spid="23671" grpId="0" animBg="1"/>
      <p:bldP spid="23671" grpId="1" animBg="1"/>
      <p:bldP spid="23671" grpId="2" animBg="1"/>
      <p:bldP spid="23672" grpId="0" animBg="1"/>
      <p:bldP spid="23672" grpId="1" animBg="1"/>
      <p:bldP spid="23672" grpId="2" animBg="1"/>
      <p:bldP spid="23673" grpId="0" animBg="1"/>
      <p:bldP spid="23673" grpId="1" animBg="1"/>
      <p:bldP spid="23673" grpId="2" animBg="1"/>
      <p:bldP spid="23674" grpId="0" animBg="1"/>
      <p:bldP spid="23674" grpId="1" animBg="1"/>
      <p:bldP spid="23674" grpId="2" animBg="1"/>
      <p:bldP spid="23675" grpId="0" animBg="1"/>
      <p:bldP spid="23675" grpId="1" animBg="1"/>
      <p:bldP spid="23675" grpId="2" animBg="1"/>
      <p:bldP spid="23676" grpId="0" animBg="1"/>
      <p:bldP spid="23676" grpId="1" animBg="1"/>
      <p:bldP spid="23676" grpId="2" animBg="1"/>
      <p:bldP spid="23677" grpId="0" animBg="1"/>
      <p:bldP spid="23677" grpId="1" animBg="1"/>
      <p:bldP spid="23677" grpId="2" animBg="1"/>
      <p:bldP spid="23678" grpId="0" animBg="1"/>
      <p:bldP spid="23678" grpId="1" animBg="1"/>
      <p:bldP spid="23678" grpId="2" animBg="1"/>
      <p:bldP spid="23679" grpId="0" animBg="1"/>
      <p:bldP spid="23679" grpId="1" animBg="1"/>
      <p:bldP spid="23679" grpId="2" animBg="1"/>
      <p:bldP spid="23680" grpId="0" animBg="1"/>
      <p:bldP spid="23680" grpId="1" animBg="1"/>
      <p:bldP spid="23680" grpId="2" animBg="1"/>
      <p:bldP spid="23681" grpId="0" animBg="1"/>
      <p:bldP spid="23681" grpId="1" animBg="1"/>
      <p:bldP spid="23681" grpId="2" animBg="1"/>
      <p:bldP spid="23682" grpId="0" animBg="1"/>
      <p:bldP spid="23682" grpId="1" animBg="1"/>
      <p:bldP spid="23682" grpId="2" animBg="1"/>
      <p:bldP spid="23683" grpId="0" animBg="1"/>
      <p:bldP spid="23683" grpId="1" animBg="1"/>
      <p:bldP spid="23683" grpId="2" animBg="1"/>
      <p:bldP spid="23684" grpId="0" animBg="1"/>
      <p:bldP spid="23684" grpId="1" animBg="1"/>
      <p:bldP spid="23684" grpId="2" animBg="1"/>
      <p:bldP spid="23685" grpId="0" animBg="1"/>
      <p:bldP spid="23685" grpId="1" animBg="1"/>
      <p:bldP spid="23685" grpId="2" animBg="1"/>
      <p:bldP spid="23686" grpId="0" animBg="1"/>
      <p:bldP spid="23686" grpId="1" animBg="1"/>
      <p:bldP spid="23686" grpId="2" animBg="1"/>
      <p:bldP spid="23687" grpId="0" animBg="1"/>
      <p:bldP spid="23687" grpId="1" animBg="1"/>
      <p:bldP spid="23687" grpId="2" animBg="1"/>
      <p:bldP spid="23688" grpId="0" animBg="1"/>
      <p:bldP spid="23688" grpId="1" animBg="1"/>
      <p:bldP spid="23688" grpId="2" animBg="1"/>
      <p:bldP spid="23689" grpId="0" animBg="1"/>
      <p:bldP spid="23689" grpId="1" animBg="1"/>
      <p:bldP spid="23689" grpId="2" animBg="1"/>
      <p:bldP spid="23690" grpId="0" animBg="1"/>
      <p:bldP spid="23690" grpId="1" animBg="1"/>
      <p:bldP spid="23690" grpId="2" animBg="1"/>
      <p:bldP spid="23691" grpId="0" animBg="1"/>
      <p:bldP spid="23691" grpId="1" animBg="1"/>
      <p:bldP spid="23691" grpId="2" animBg="1"/>
      <p:bldP spid="23692" grpId="0" animBg="1"/>
      <p:bldP spid="23692" grpId="1" animBg="1"/>
      <p:bldP spid="23692" grpId="2" animBg="1"/>
      <p:bldP spid="23693" grpId="0" animBg="1"/>
      <p:bldP spid="23693" grpId="1" animBg="1"/>
      <p:bldP spid="23693" grpId="2" animBg="1"/>
      <p:bldP spid="23694" grpId="0" animBg="1"/>
      <p:bldP spid="23694" grpId="1" animBg="1"/>
      <p:bldP spid="23694" grpId="2" animBg="1"/>
      <p:bldP spid="23695" grpId="0" animBg="1"/>
      <p:bldP spid="23695" grpId="1" animBg="1"/>
      <p:bldP spid="23695" grpId="2" animBg="1"/>
      <p:bldP spid="23696" grpId="0" animBg="1"/>
      <p:bldP spid="23696" grpId="1" animBg="1"/>
      <p:bldP spid="23696" grpId="2" animBg="1"/>
      <p:bldP spid="23697" grpId="0" animBg="1"/>
      <p:bldP spid="23697" grpId="1" animBg="1"/>
      <p:bldP spid="23697" grpId="2" animBg="1"/>
      <p:bldP spid="23698" grpId="0" animBg="1"/>
      <p:bldP spid="23698" grpId="1" animBg="1"/>
      <p:bldP spid="23698" grpId="2" animBg="1"/>
      <p:bldP spid="23699" grpId="0" animBg="1"/>
      <p:bldP spid="23699" grpId="1" animBg="1"/>
      <p:bldP spid="23699" grpId="2" animBg="1"/>
      <p:bldP spid="23700" grpId="0" animBg="1"/>
      <p:bldP spid="23700" grpId="1" animBg="1"/>
      <p:bldP spid="23700" grpId="2" animBg="1"/>
      <p:bldP spid="23701" grpId="0" animBg="1"/>
      <p:bldP spid="23701" grpId="1" animBg="1"/>
      <p:bldP spid="23701" grpId="2" animBg="1"/>
      <p:bldP spid="23702" grpId="0" animBg="1"/>
      <p:bldP spid="23702" grpId="1" animBg="1"/>
      <p:bldP spid="23702" grpId="2" animBg="1"/>
      <p:bldP spid="23703" grpId="0" animBg="1"/>
      <p:bldP spid="23703" grpId="1" animBg="1"/>
      <p:bldP spid="23703" grpId="2" animBg="1"/>
      <p:bldP spid="132" grpId="0"/>
      <p:bldP spid="1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D1EE39-B645-43EA-9EE2-63D6D44E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04" y="0"/>
            <a:ext cx="5764696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7709F3-B73F-419F-8A2A-8AAC26DF6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15234"/>
              </p:ext>
            </p:extLst>
          </p:nvPr>
        </p:nvGraphicFramePr>
        <p:xfrm>
          <a:off x="1" y="1873"/>
          <a:ext cx="6427304" cy="1613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304">
                  <a:extLst>
                    <a:ext uri="{9D8B030D-6E8A-4147-A177-3AD203B41FA5}">
                      <a16:colId xmlns:a16="http://schemas.microsoft.com/office/drawing/2014/main" val="3857672345"/>
                    </a:ext>
                  </a:extLst>
                </a:gridCol>
              </a:tblGrid>
              <a:tr h="490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u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altLang="en-US" sz="2400" b="1" u="none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altLang="en-US" sz="2400" b="1" u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MỞ ĐẦU VỀ TRỒNG TRỌT 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56146"/>
                  </a:ext>
                </a:extLst>
              </a:tr>
              <a:tr h="847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CÁC PH</a:t>
                      </a:r>
                      <a:r>
                        <a:rPr lang="vi-V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 THỨC TRỒNG                                TRỌT Ở VIỆT NAM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691781"/>
                  </a:ext>
                </a:extLst>
              </a:tr>
            </a:tbl>
          </a:graphicData>
        </a:graphic>
      </p:graphicFrame>
      <p:sp>
        <p:nvSpPr>
          <p:cNvPr id="4" name="Oval 12">
            <a:extLst>
              <a:ext uri="{FF2B5EF4-FFF2-40B4-BE49-F238E27FC236}">
                <a16:creationId xmlns:a16="http://schemas.microsoft.com/office/drawing/2014/main" id="{B6765B53-9107-470D-8423-669CE2B2A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23" y="596348"/>
            <a:ext cx="1151182" cy="3975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Times New Roman" panose="02020603050405020304" pitchFamily="18" charset="0"/>
              </a:rPr>
              <a:t>B</a:t>
            </a:r>
            <a:r>
              <a:rPr lang="en-US" altLang="en-US" sz="2800" b="1" u="none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ài</a:t>
            </a:r>
            <a:r>
              <a:rPr lang="en-US" altLang="en-US" sz="2800" b="1" u="none" dirty="0">
                <a:solidFill>
                  <a:schemeClr val="accent1"/>
                </a:solidFill>
                <a:cs typeface="Times New Roman" panose="02020603050405020304" pitchFamily="18" charset="0"/>
              </a:rPr>
              <a:t> 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92E21-C5E4-4BC8-9C9F-B9DC96F89131}"/>
              </a:ext>
            </a:extLst>
          </p:cNvPr>
          <p:cNvSpPr/>
          <p:nvPr/>
        </p:nvSpPr>
        <p:spPr>
          <a:xfrm>
            <a:off x="4042098" y="6292335"/>
            <a:ext cx="23852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endParaRPr lang="en-US" sz="24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025F52-ACF6-4573-B177-C50CF82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201" y="5670935"/>
            <a:ext cx="6556447" cy="6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7" tIns="45688" rIns="91377" bIns="45688" numCol="1" anchor="b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Thanh Tâm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AFED0-8181-4CCC-B789-77B3B475E8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5314"/>
            <a:ext cx="6427302" cy="38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hand_with_pen_gif">
            <a:extLst>
              <a:ext uri="{FF2B5EF4-FFF2-40B4-BE49-F238E27FC236}">
                <a16:creationId xmlns:a16="http://schemas.microsoft.com/office/drawing/2014/main" id="{CB0911DD-970B-4B13-B8D5-05DBA1E6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b="54546"/>
          <a:stretch>
            <a:fillRect/>
          </a:stretch>
        </p:blipFill>
        <p:spPr bwMode="auto">
          <a:xfrm>
            <a:off x="771303" y="3373449"/>
            <a:ext cx="732890" cy="5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925FF4-0542-439C-ACB6-EE26F6B3D991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CÁC PH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THỨC TRỒNG TRỌT Ở VIỆT NAM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BAF2D5-22D6-40A8-8623-4BAAEC45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80" y="241256"/>
            <a:ext cx="1630009" cy="55354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4000" u="none" dirty="0" err="1">
                <a:solidFill>
                  <a:schemeClr val="accent1"/>
                </a:solidFill>
                <a:latin typeface="Arial" panose="020B0604020202020204" pitchFamily="34" charset="0"/>
              </a:rPr>
              <a:t>ài</a:t>
            </a:r>
            <a:r>
              <a:rPr lang="en-US" altLang="en-US" sz="4000" u="none" dirty="0">
                <a:solidFill>
                  <a:schemeClr val="accent1"/>
                </a:solidFill>
                <a:latin typeface="Arial" panose="020B0604020202020204" pitchFamily="34" charset="0"/>
              </a:rPr>
              <a:t> 2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B4B7261F-739E-421C-8710-8D8E2FC2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93" y="1189717"/>
            <a:ext cx="7834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1. CÁC NHÓM CÂY TRỒNG PHỔ BIẾN Ở VIỆT NAM</a:t>
            </a:r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7C19D179-2A94-4482-ADFE-E2ACCC92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93" y="1718357"/>
            <a:ext cx="8878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2. MỘT SỐ PHƯƠNG THỨC TRỒNG TRỌT Ở VIỆT NAM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39F2CF-B4DF-4445-BC1A-B098A0CD8228}"/>
              </a:ext>
            </a:extLst>
          </p:cNvPr>
          <p:cNvSpPr/>
          <p:nvPr/>
        </p:nvSpPr>
        <p:spPr>
          <a:xfrm>
            <a:off x="1541429" y="2158864"/>
            <a:ext cx="205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42B283-F576-40C7-9795-EE7E852D4CAC}"/>
              </a:ext>
            </a:extLst>
          </p:cNvPr>
          <p:cNvSpPr/>
          <p:nvPr/>
        </p:nvSpPr>
        <p:spPr>
          <a:xfrm>
            <a:off x="1547898" y="2620529"/>
            <a:ext cx="205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Xen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B0AEB-C31F-4146-90DE-D6651AD0DCA5}"/>
              </a:ext>
            </a:extLst>
          </p:cNvPr>
          <p:cNvSpPr/>
          <p:nvPr/>
        </p:nvSpPr>
        <p:spPr>
          <a:xfrm>
            <a:off x="1504193" y="3035433"/>
            <a:ext cx="236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A6E424-A7F9-48FD-9071-F060171F236E}"/>
              </a:ext>
            </a:extLst>
          </p:cNvPr>
          <p:cNvSpPr/>
          <p:nvPr/>
        </p:nvSpPr>
        <p:spPr>
          <a:xfrm>
            <a:off x="1642314" y="3476655"/>
            <a:ext cx="9737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A7F282-15E3-4311-BC9B-1C0E033A8A41}"/>
              </a:ext>
            </a:extLst>
          </p:cNvPr>
          <p:cNvSpPr/>
          <p:nvPr/>
        </p:nvSpPr>
        <p:spPr>
          <a:xfrm>
            <a:off x="1642314" y="4440382"/>
            <a:ext cx="10075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014E0E-B972-4137-810C-CF26FA08B9C5}"/>
              </a:ext>
            </a:extLst>
          </p:cNvPr>
          <p:cNvSpPr/>
          <p:nvPr/>
        </p:nvSpPr>
        <p:spPr>
          <a:xfrm>
            <a:off x="1395973" y="5482100"/>
            <a:ext cx="236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2FB69E-83DB-42D9-AD36-18F6EC392BF6}"/>
              </a:ext>
            </a:extLst>
          </p:cNvPr>
          <p:cNvSpPr/>
          <p:nvPr/>
        </p:nvSpPr>
        <p:spPr>
          <a:xfrm>
            <a:off x="511391" y="174604"/>
            <a:ext cx="236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A6A3F-F394-43C4-ACFF-179BB4F59ACF}"/>
              </a:ext>
            </a:extLst>
          </p:cNvPr>
          <p:cNvSpPr/>
          <p:nvPr/>
        </p:nvSpPr>
        <p:spPr>
          <a:xfrm>
            <a:off x="1983842" y="718925"/>
            <a:ext cx="3524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15" descr="Picture6">
            <a:extLst>
              <a:ext uri="{FF2B5EF4-FFF2-40B4-BE49-F238E27FC236}">
                <a16:creationId xmlns:a16="http://schemas.microsoft.com/office/drawing/2014/main" id="{F7079C00-B1C2-455C-8EDC-D7C980EC5A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46" y="709367"/>
            <a:ext cx="532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B1159F70-B14F-4587-A2FE-2DA2087F3805}"/>
              </a:ext>
            </a:extLst>
          </p:cNvPr>
          <p:cNvGrpSpPr>
            <a:grpSpLocks/>
          </p:cNvGrpSpPr>
          <p:nvPr/>
        </p:nvGrpSpPr>
        <p:grpSpPr bwMode="auto">
          <a:xfrm>
            <a:off x="5508151" y="4134495"/>
            <a:ext cx="2564413" cy="2091178"/>
            <a:chOff x="192" y="576"/>
            <a:chExt cx="2352" cy="235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8D044816-75F3-4B11-8326-E461F6618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576"/>
              <a:ext cx="2352" cy="2352"/>
            </a:xfrm>
            <a:prstGeom prst="ellipse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C208A5DC-4A79-4594-84D6-10EEE015B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576"/>
              <a:ext cx="1200" cy="2352"/>
            </a:xfrm>
            <a:prstGeom prst="moon">
              <a:avLst>
                <a:gd name="adj" fmla="val 87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E418B811-6906-4F57-97D2-63AB6DCDD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" y="1299"/>
              <a:ext cx="1024" cy="7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Vụ</a:t>
              </a:r>
              <a:r>
                <a:rPr lang="en-US" alt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chiêm</a:t>
              </a:r>
              <a:endPara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507EFC3-9124-401D-A74D-67859B52A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" y="1315"/>
              <a:ext cx="768" cy="764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Vụ</a:t>
              </a:r>
              <a:r>
                <a:rPr lang="en-US" alt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mùa</a:t>
              </a:r>
              <a:endPara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94E07A63-1D1B-4C4E-A12A-D270737B889C}"/>
              </a:ext>
            </a:extLst>
          </p:cNvPr>
          <p:cNvGrpSpPr>
            <a:grpSpLocks/>
          </p:cNvGrpSpPr>
          <p:nvPr/>
        </p:nvGrpSpPr>
        <p:grpSpPr bwMode="auto">
          <a:xfrm>
            <a:off x="7416937" y="2072668"/>
            <a:ext cx="2391429" cy="1926774"/>
            <a:chOff x="308" y="43"/>
            <a:chExt cx="2352" cy="2352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1567C0DC-71DF-486C-8CCA-6C71BB51A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" y="43"/>
              <a:ext cx="2352" cy="2352"/>
            </a:xfrm>
            <a:prstGeom prst="ellipse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C0251A17-063F-4B3B-A1CC-B6D1C254B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" y="772"/>
              <a:ext cx="1223" cy="894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Vụ</a:t>
              </a:r>
              <a:r>
                <a:rPr lang="en-US" alt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lúa</a:t>
              </a:r>
              <a:r>
                <a:rPr lang="en-US" alt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xuân</a:t>
              </a:r>
              <a:endPara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7">
            <a:extLst>
              <a:ext uri="{FF2B5EF4-FFF2-40B4-BE49-F238E27FC236}">
                <a16:creationId xmlns:a16="http://schemas.microsoft.com/office/drawing/2014/main" id="{BD229935-08B3-4A5D-A5FB-21CB3CDE48D1}"/>
              </a:ext>
            </a:extLst>
          </p:cNvPr>
          <p:cNvGrpSpPr>
            <a:grpSpLocks/>
          </p:cNvGrpSpPr>
          <p:nvPr/>
        </p:nvGrpSpPr>
        <p:grpSpPr bwMode="auto">
          <a:xfrm>
            <a:off x="8988437" y="4051505"/>
            <a:ext cx="2564413" cy="2205874"/>
            <a:chOff x="3120" y="576"/>
            <a:chExt cx="2352" cy="2352"/>
          </a:xfrm>
        </p:grpSpPr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35ABC39C-22C2-49A1-96C7-C705CB09F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576"/>
              <a:ext cx="2352" cy="2352"/>
            </a:xfrm>
            <a:prstGeom prst="ellipse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53F778F4-2832-4D1E-BED9-3679AE199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296"/>
              <a:ext cx="1024" cy="512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90FD31F9-232A-481D-98F1-0C00D66A9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0" y="1808"/>
              <a:ext cx="56" cy="112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EAE370FB-EEA6-4FEA-A3A9-B7962E1A7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0" y="1752"/>
              <a:ext cx="1232" cy="56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E5BE333A-1BE8-4A5E-8FE2-C20110335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008"/>
              <a:ext cx="912" cy="639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Vụ</a:t>
              </a:r>
              <a:r>
                <a:rPr lang="en-US" alt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hè</a:t>
              </a:r>
              <a:r>
                <a:rPr lang="en-US" alt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thu</a:t>
              </a:r>
              <a:endPara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E7DE88A5-2E19-4CBF-82C7-C21B87580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696"/>
              <a:ext cx="720" cy="639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Vụ</a:t>
              </a:r>
              <a:r>
                <a:rPr lang="en-US" alt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xuân</a:t>
              </a:r>
              <a:endPara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4">
              <a:extLst>
                <a:ext uri="{FF2B5EF4-FFF2-40B4-BE49-F238E27FC236}">
                  <a16:creationId xmlns:a16="http://schemas.microsoft.com/office/drawing/2014/main" id="{A8160547-FBA6-4C2C-86B9-64B5899E9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" y="1864"/>
              <a:ext cx="720" cy="639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Vụ</a:t>
              </a:r>
              <a:r>
                <a:rPr lang="en-US" alt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đông</a:t>
              </a:r>
              <a:endPara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18FA20A-EE38-4F57-AD24-B13A07B54D97}"/>
              </a:ext>
            </a:extLst>
          </p:cNvPr>
          <p:cNvSpPr/>
          <p:nvPr/>
        </p:nvSpPr>
        <p:spPr>
          <a:xfrm>
            <a:off x="1449914" y="2712444"/>
            <a:ext cx="5640903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87EC80-8F6C-45AC-B527-9957B09EB961}"/>
              </a:ext>
            </a:extLst>
          </p:cNvPr>
          <p:cNvSpPr/>
          <p:nvPr/>
        </p:nvSpPr>
        <p:spPr>
          <a:xfrm>
            <a:off x="1449914" y="4369612"/>
            <a:ext cx="3652091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138C36-68ED-4043-B7F7-18D5B8A41CD5}"/>
              </a:ext>
            </a:extLst>
          </p:cNvPr>
          <p:cNvSpPr/>
          <p:nvPr/>
        </p:nvSpPr>
        <p:spPr>
          <a:xfrm>
            <a:off x="5799703" y="620351"/>
            <a:ext cx="528227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8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hand_with_pen_gif">
            <a:extLst>
              <a:ext uri="{FF2B5EF4-FFF2-40B4-BE49-F238E27FC236}">
                <a16:creationId xmlns:a16="http://schemas.microsoft.com/office/drawing/2014/main" id="{CB0911DD-970B-4B13-B8D5-05DBA1E6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b="54546"/>
          <a:stretch>
            <a:fillRect/>
          </a:stretch>
        </p:blipFill>
        <p:spPr bwMode="auto">
          <a:xfrm>
            <a:off x="771303" y="4003519"/>
            <a:ext cx="732890" cy="5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925FF4-0542-439C-ACB6-EE26F6B3D991}"/>
              </a:ext>
            </a:extLst>
          </p:cNvPr>
          <p:cNvSpPr/>
          <p:nvPr/>
        </p:nvSpPr>
        <p:spPr>
          <a:xfrm>
            <a:off x="0" y="-388572"/>
            <a:ext cx="12192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CÁC PH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THỨC TRỒNG TRỌT Ở VIỆT NAM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BAF2D5-22D6-40A8-8623-4BAAEC45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11" y="-105858"/>
            <a:ext cx="1630009" cy="55354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4000" u="none" dirty="0" err="1">
                <a:solidFill>
                  <a:schemeClr val="accent1"/>
                </a:solidFill>
                <a:latin typeface="Arial" panose="020B0604020202020204" pitchFamily="34" charset="0"/>
              </a:rPr>
              <a:t>ài</a:t>
            </a:r>
            <a:r>
              <a:rPr lang="en-US" altLang="en-US" sz="4000" u="none" dirty="0">
                <a:solidFill>
                  <a:schemeClr val="accent1"/>
                </a:solidFill>
                <a:latin typeface="Arial" panose="020B0604020202020204" pitchFamily="34" charset="0"/>
              </a:rPr>
              <a:t> 2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B4B7261F-739E-421C-8710-8D8E2FC2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93" y="1189717"/>
            <a:ext cx="7834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1. CÁC NHÓM CÂY TRỒNG PHỔ BIẾN Ở VIỆT NAM</a:t>
            </a:r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7C19D179-2A94-4482-ADFE-E2ACCC92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93" y="1718357"/>
            <a:ext cx="8878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2. MỘT SỐ PHƯƠNG THỨC TRỒNG TRỌT Ở VIỆT NAM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39F2CF-B4DF-4445-BC1A-B098A0CD8228}"/>
              </a:ext>
            </a:extLst>
          </p:cNvPr>
          <p:cNvSpPr/>
          <p:nvPr/>
        </p:nvSpPr>
        <p:spPr>
          <a:xfrm>
            <a:off x="1541429" y="2217651"/>
            <a:ext cx="205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42B283-F576-40C7-9795-EE7E852D4CAC}"/>
              </a:ext>
            </a:extLst>
          </p:cNvPr>
          <p:cNvSpPr/>
          <p:nvPr/>
        </p:nvSpPr>
        <p:spPr>
          <a:xfrm>
            <a:off x="1541429" y="2702502"/>
            <a:ext cx="205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Xen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B0AEB-C31F-4146-90DE-D6651AD0DCA5}"/>
              </a:ext>
            </a:extLst>
          </p:cNvPr>
          <p:cNvSpPr/>
          <p:nvPr/>
        </p:nvSpPr>
        <p:spPr>
          <a:xfrm>
            <a:off x="1504193" y="3157875"/>
            <a:ext cx="236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014E0E-B972-4137-810C-CF26FA08B9C5}"/>
              </a:ext>
            </a:extLst>
          </p:cNvPr>
          <p:cNvSpPr/>
          <p:nvPr/>
        </p:nvSpPr>
        <p:spPr>
          <a:xfrm>
            <a:off x="1504193" y="3665911"/>
            <a:ext cx="2361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B02A8F-2769-4D6F-B5D6-516593FBF7E2}"/>
              </a:ext>
            </a:extLst>
          </p:cNvPr>
          <p:cNvSpPr/>
          <p:nvPr/>
        </p:nvSpPr>
        <p:spPr>
          <a:xfrm>
            <a:off x="1792411" y="4098099"/>
            <a:ext cx="86071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43">
            <a:extLst>
              <a:ext uri="{FF2B5EF4-FFF2-40B4-BE49-F238E27FC236}">
                <a16:creationId xmlns:a16="http://schemas.microsoft.com/office/drawing/2014/main" id="{BAE48547-9EC0-40D5-A83B-CDBAF1ED1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93" y="5575427"/>
            <a:ext cx="8878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000" b="1" u="none" dirty="0">
                <a:solidFill>
                  <a:srgbClr val="FF0000"/>
                </a:solidFill>
              </a:rPr>
              <a:t>3</a:t>
            </a:r>
            <a:r>
              <a:rPr lang="en-US" altLang="en-US" sz="2000" b="1" u="none" dirty="0">
                <a:solidFill>
                  <a:srgbClr val="FF0000"/>
                </a:solidFill>
              </a:rPr>
              <a:t>. TRỒNG TRỌT </a:t>
            </a:r>
            <a:r>
              <a:rPr lang="vi-VN" altLang="en-US" sz="2000" b="1" u="none" dirty="0">
                <a:solidFill>
                  <a:srgbClr val="FF0000"/>
                </a:solidFill>
              </a:rPr>
              <a:t>CÔNG NGHỆ CAO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69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>
            <a:extLst>
              <a:ext uri="{FF2B5EF4-FFF2-40B4-BE49-F238E27FC236}">
                <a16:creationId xmlns:a16="http://schemas.microsoft.com/office/drawing/2014/main" id="{8C272B73-44EF-4F9F-BB85-23B43E259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4" y="363347"/>
            <a:ext cx="8878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400" b="1" u="none" dirty="0">
                <a:solidFill>
                  <a:srgbClr val="FF0000"/>
                </a:solidFill>
              </a:rPr>
              <a:t>3</a:t>
            </a:r>
            <a:r>
              <a:rPr lang="en-US" altLang="en-US" sz="2400" b="1" u="none" dirty="0">
                <a:solidFill>
                  <a:srgbClr val="FF0000"/>
                </a:solidFill>
              </a:rPr>
              <a:t>. TRỒNG TRỌT </a:t>
            </a:r>
            <a:r>
              <a:rPr lang="vi-VN" altLang="en-US" sz="2400" b="1" u="none" dirty="0">
                <a:solidFill>
                  <a:srgbClr val="FF0000"/>
                </a:solidFill>
              </a:rPr>
              <a:t>CÔNG NGHỆ CAO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20196639-BD7F-4F4A-9022-75FBC2D7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407" y="1216958"/>
            <a:ext cx="3579223" cy="4424083"/>
          </a:xfrm>
          <a:prstGeom prst="cloudCallout">
            <a:avLst>
              <a:gd name="adj1" fmla="val -66356"/>
              <a:gd name="adj2" fmla="val 42824"/>
            </a:avLst>
          </a:prstGeom>
          <a:solidFill>
            <a:srgbClr val="AEF0B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Nêu một số ứng dụng trồng trọt công nghệ cao Hình 2.3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5" descr="Picture6">
            <a:extLst>
              <a:ext uri="{FF2B5EF4-FFF2-40B4-BE49-F238E27FC236}">
                <a16:creationId xmlns:a16="http://schemas.microsoft.com/office/drawing/2014/main" id="{1FE56513-8FB2-49AC-83F4-805478B53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565" y="1832904"/>
            <a:ext cx="698191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óm tắt Lý thuyết Công nghệ 7 Bài 2 ngắn nhất Chân trời sáng tạo">
            <a:extLst>
              <a:ext uri="{FF2B5EF4-FFF2-40B4-BE49-F238E27FC236}">
                <a16:creationId xmlns:a16="http://schemas.microsoft.com/office/drawing/2014/main" id="{ACB3B841-4239-419D-A9C6-A8546C97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1293154"/>
            <a:ext cx="6648994" cy="49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99ABA6-9F37-4C96-8A52-286414C5DA36}"/>
              </a:ext>
            </a:extLst>
          </p:cNvPr>
          <p:cNvSpPr/>
          <p:nvPr/>
        </p:nvSpPr>
        <p:spPr>
          <a:xfrm>
            <a:off x="7868407" y="2436154"/>
            <a:ext cx="3701356" cy="32465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Ứng dụng công nghệ cao trong mỗi trường hợp ở Hình 2.3 mang lại lợi ích gì cho việc trồng 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15" descr="Picture6">
            <a:extLst>
              <a:ext uri="{FF2B5EF4-FFF2-40B4-BE49-F238E27FC236}">
                <a16:creationId xmlns:a16="http://schemas.microsoft.com/office/drawing/2014/main" id="{924F8D12-450A-4C13-B736-328C78BC6E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69" y="2526475"/>
            <a:ext cx="698191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3" name="Oval 31">
            <a:extLst>
              <a:ext uri="{FF2B5EF4-FFF2-40B4-BE49-F238E27FC236}">
                <a16:creationId xmlns:a16="http://schemas.microsoft.com/office/drawing/2014/main" id="{78E167A8-7B26-4270-B327-60EE7F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120</a:t>
            </a:r>
          </a:p>
        </p:txBody>
      </p:sp>
      <p:sp>
        <p:nvSpPr>
          <p:cNvPr id="23584" name="Oval 32">
            <a:extLst>
              <a:ext uri="{FF2B5EF4-FFF2-40B4-BE49-F238E27FC236}">
                <a16:creationId xmlns:a16="http://schemas.microsoft.com/office/drawing/2014/main" id="{0CB1CC0B-F1CC-4819-ABAF-CEFB7F91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119</a:t>
            </a:r>
          </a:p>
        </p:txBody>
      </p:sp>
      <p:sp>
        <p:nvSpPr>
          <p:cNvPr id="23585" name="Oval 33">
            <a:extLst>
              <a:ext uri="{FF2B5EF4-FFF2-40B4-BE49-F238E27FC236}">
                <a16:creationId xmlns:a16="http://schemas.microsoft.com/office/drawing/2014/main" id="{17D0ED31-2A08-46D7-900F-BE6F0002D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118</a:t>
            </a:r>
          </a:p>
        </p:txBody>
      </p:sp>
      <p:sp>
        <p:nvSpPr>
          <p:cNvPr id="23586" name="Oval 34">
            <a:extLst>
              <a:ext uri="{FF2B5EF4-FFF2-40B4-BE49-F238E27FC236}">
                <a16:creationId xmlns:a16="http://schemas.microsoft.com/office/drawing/2014/main" id="{56B79585-6CB9-43AF-A4B1-7B7A564AF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117</a:t>
            </a:r>
          </a:p>
        </p:txBody>
      </p:sp>
      <p:sp>
        <p:nvSpPr>
          <p:cNvPr id="23587" name="Oval 35">
            <a:extLst>
              <a:ext uri="{FF2B5EF4-FFF2-40B4-BE49-F238E27FC236}">
                <a16:creationId xmlns:a16="http://schemas.microsoft.com/office/drawing/2014/main" id="{769D2CE7-7D16-466C-86E1-A06FF0BBD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116</a:t>
            </a:r>
          </a:p>
        </p:txBody>
      </p:sp>
      <p:sp>
        <p:nvSpPr>
          <p:cNvPr id="23588" name="Oval 36">
            <a:extLst>
              <a:ext uri="{FF2B5EF4-FFF2-40B4-BE49-F238E27FC236}">
                <a16:creationId xmlns:a16="http://schemas.microsoft.com/office/drawing/2014/main" id="{3329F62A-1E6A-42A2-B4C2-9317E949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115</a:t>
            </a:r>
          </a:p>
        </p:txBody>
      </p:sp>
      <p:sp>
        <p:nvSpPr>
          <p:cNvPr id="23589" name="Oval 37">
            <a:extLst>
              <a:ext uri="{FF2B5EF4-FFF2-40B4-BE49-F238E27FC236}">
                <a16:creationId xmlns:a16="http://schemas.microsoft.com/office/drawing/2014/main" id="{2A423619-1397-4C24-AEE4-A456BC209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114</a:t>
            </a:r>
          </a:p>
        </p:txBody>
      </p:sp>
      <p:sp>
        <p:nvSpPr>
          <p:cNvPr id="23590" name="Oval 38">
            <a:extLst>
              <a:ext uri="{FF2B5EF4-FFF2-40B4-BE49-F238E27FC236}">
                <a16:creationId xmlns:a16="http://schemas.microsoft.com/office/drawing/2014/main" id="{64DB5F37-B5AA-4E5F-883F-6DCA0A3B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113</a:t>
            </a:r>
          </a:p>
        </p:txBody>
      </p:sp>
      <p:sp>
        <p:nvSpPr>
          <p:cNvPr id="23591" name="Oval 39">
            <a:extLst>
              <a:ext uri="{FF2B5EF4-FFF2-40B4-BE49-F238E27FC236}">
                <a16:creationId xmlns:a16="http://schemas.microsoft.com/office/drawing/2014/main" id="{6F0FDE8F-7B25-47EC-8DAB-61FD97C27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112</a:t>
            </a:r>
          </a:p>
        </p:txBody>
      </p:sp>
      <p:sp>
        <p:nvSpPr>
          <p:cNvPr id="23592" name="Oval 40">
            <a:extLst>
              <a:ext uri="{FF2B5EF4-FFF2-40B4-BE49-F238E27FC236}">
                <a16:creationId xmlns:a16="http://schemas.microsoft.com/office/drawing/2014/main" id="{C7E7606A-CF2D-42FF-AF99-2D848C9F0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111</a:t>
            </a:r>
          </a:p>
        </p:txBody>
      </p:sp>
      <p:sp>
        <p:nvSpPr>
          <p:cNvPr id="23593" name="Oval 41">
            <a:extLst>
              <a:ext uri="{FF2B5EF4-FFF2-40B4-BE49-F238E27FC236}">
                <a16:creationId xmlns:a16="http://schemas.microsoft.com/office/drawing/2014/main" id="{D5FC5F59-6E77-4001-95BE-E6C10698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110</a:t>
            </a:r>
          </a:p>
        </p:txBody>
      </p:sp>
      <p:sp>
        <p:nvSpPr>
          <p:cNvPr id="23594" name="Oval 42">
            <a:extLst>
              <a:ext uri="{FF2B5EF4-FFF2-40B4-BE49-F238E27FC236}">
                <a16:creationId xmlns:a16="http://schemas.microsoft.com/office/drawing/2014/main" id="{4BD8CF66-97FA-4E48-AC8F-A3357698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109</a:t>
            </a:r>
          </a:p>
        </p:txBody>
      </p:sp>
      <p:sp>
        <p:nvSpPr>
          <p:cNvPr id="23595" name="Oval 43">
            <a:extLst>
              <a:ext uri="{FF2B5EF4-FFF2-40B4-BE49-F238E27FC236}">
                <a16:creationId xmlns:a16="http://schemas.microsoft.com/office/drawing/2014/main" id="{90ED30F6-14AB-4B81-8B1B-C7A9C6FFA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108</a:t>
            </a:r>
          </a:p>
        </p:txBody>
      </p:sp>
      <p:sp>
        <p:nvSpPr>
          <p:cNvPr id="23596" name="Oval 44">
            <a:extLst>
              <a:ext uri="{FF2B5EF4-FFF2-40B4-BE49-F238E27FC236}">
                <a16:creationId xmlns:a16="http://schemas.microsoft.com/office/drawing/2014/main" id="{864D7B67-DC82-4E64-81BC-EA78F63A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107</a:t>
            </a:r>
          </a:p>
        </p:txBody>
      </p:sp>
      <p:sp>
        <p:nvSpPr>
          <p:cNvPr id="23597" name="Oval 45">
            <a:extLst>
              <a:ext uri="{FF2B5EF4-FFF2-40B4-BE49-F238E27FC236}">
                <a16:creationId xmlns:a16="http://schemas.microsoft.com/office/drawing/2014/main" id="{0C10D2F0-EDD4-4CFE-8E69-FCE7870A2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106</a:t>
            </a:r>
          </a:p>
        </p:txBody>
      </p:sp>
      <p:sp>
        <p:nvSpPr>
          <p:cNvPr id="23598" name="Oval 46">
            <a:extLst>
              <a:ext uri="{FF2B5EF4-FFF2-40B4-BE49-F238E27FC236}">
                <a16:creationId xmlns:a16="http://schemas.microsoft.com/office/drawing/2014/main" id="{63D6A51B-B527-4135-941E-0637B5D3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105</a:t>
            </a:r>
          </a:p>
        </p:txBody>
      </p:sp>
      <p:sp>
        <p:nvSpPr>
          <p:cNvPr id="23599" name="Oval 47">
            <a:extLst>
              <a:ext uri="{FF2B5EF4-FFF2-40B4-BE49-F238E27FC236}">
                <a16:creationId xmlns:a16="http://schemas.microsoft.com/office/drawing/2014/main" id="{A1D2EDCA-D527-41F1-A7C0-3257E16B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104</a:t>
            </a:r>
          </a:p>
        </p:txBody>
      </p:sp>
      <p:sp>
        <p:nvSpPr>
          <p:cNvPr id="23600" name="Oval 48">
            <a:extLst>
              <a:ext uri="{FF2B5EF4-FFF2-40B4-BE49-F238E27FC236}">
                <a16:creationId xmlns:a16="http://schemas.microsoft.com/office/drawing/2014/main" id="{C01C7572-555F-4A40-9C44-B1B2F141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103</a:t>
            </a:r>
          </a:p>
        </p:txBody>
      </p:sp>
      <p:sp>
        <p:nvSpPr>
          <p:cNvPr id="23601" name="Oval 49">
            <a:extLst>
              <a:ext uri="{FF2B5EF4-FFF2-40B4-BE49-F238E27FC236}">
                <a16:creationId xmlns:a16="http://schemas.microsoft.com/office/drawing/2014/main" id="{A8372613-552C-4CEE-AFD2-AE1C039C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102</a:t>
            </a:r>
          </a:p>
        </p:txBody>
      </p:sp>
      <p:sp>
        <p:nvSpPr>
          <p:cNvPr id="23602" name="Oval 50">
            <a:extLst>
              <a:ext uri="{FF2B5EF4-FFF2-40B4-BE49-F238E27FC236}">
                <a16:creationId xmlns:a16="http://schemas.microsoft.com/office/drawing/2014/main" id="{9AE0970F-C331-4C8A-85C9-8880F3603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101</a:t>
            </a:r>
          </a:p>
        </p:txBody>
      </p:sp>
      <p:sp>
        <p:nvSpPr>
          <p:cNvPr id="23603" name="Oval 51">
            <a:extLst>
              <a:ext uri="{FF2B5EF4-FFF2-40B4-BE49-F238E27FC236}">
                <a16:creationId xmlns:a16="http://schemas.microsoft.com/office/drawing/2014/main" id="{1BA72544-B7BD-48E8-B95C-5E37F2FF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100</a:t>
            </a:r>
          </a:p>
        </p:txBody>
      </p:sp>
      <p:sp>
        <p:nvSpPr>
          <p:cNvPr id="23604" name="Oval 52">
            <a:extLst>
              <a:ext uri="{FF2B5EF4-FFF2-40B4-BE49-F238E27FC236}">
                <a16:creationId xmlns:a16="http://schemas.microsoft.com/office/drawing/2014/main" id="{0D704CEB-7585-4CA4-BF31-F3E97BFB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99</a:t>
            </a:r>
          </a:p>
        </p:txBody>
      </p:sp>
      <p:sp>
        <p:nvSpPr>
          <p:cNvPr id="23605" name="Oval 53">
            <a:extLst>
              <a:ext uri="{FF2B5EF4-FFF2-40B4-BE49-F238E27FC236}">
                <a16:creationId xmlns:a16="http://schemas.microsoft.com/office/drawing/2014/main" id="{E6305FF7-D702-4C15-88FF-58A061F6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98</a:t>
            </a:r>
          </a:p>
        </p:txBody>
      </p:sp>
      <p:sp>
        <p:nvSpPr>
          <p:cNvPr id="23606" name="Oval 54">
            <a:extLst>
              <a:ext uri="{FF2B5EF4-FFF2-40B4-BE49-F238E27FC236}">
                <a16:creationId xmlns:a16="http://schemas.microsoft.com/office/drawing/2014/main" id="{79937717-2B72-4E89-85BA-ADD14B168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97</a:t>
            </a:r>
          </a:p>
        </p:txBody>
      </p:sp>
      <p:sp>
        <p:nvSpPr>
          <p:cNvPr id="23607" name="Oval 55">
            <a:extLst>
              <a:ext uri="{FF2B5EF4-FFF2-40B4-BE49-F238E27FC236}">
                <a16:creationId xmlns:a16="http://schemas.microsoft.com/office/drawing/2014/main" id="{4C3064B0-1CE0-4D0D-BA7F-25582C5AE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96</a:t>
            </a:r>
          </a:p>
        </p:txBody>
      </p:sp>
      <p:sp>
        <p:nvSpPr>
          <p:cNvPr id="23608" name="Oval 56">
            <a:extLst>
              <a:ext uri="{FF2B5EF4-FFF2-40B4-BE49-F238E27FC236}">
                <a16:creationId xmlns:a16="http://schemas.microsoft.com/office/drawing/2014/main" id="{C15CC5C4-1AF6-4FDB-951D-EF4C827EE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95</a:t>
            </a:r>
          </a:p>
        </p:txBody>
      </p:sp>
      <p:sp>
        <p:nvSpPr>
          <p:cNvPr id="23609" name="Oval 57">
            <a:extLst>
              <a:ext uri="{FF2B5EF4-FFF2-40B4-BE49-F238E27FC236}">
                <a16:creationId xmlns:a16="http://schemas.microsoft.com/office/drawing/2014/main" id="{7F39D4F6-9731-4A90-81CC-D4BA3A8A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94</a:t>
            </a:r>
          </a:p>
        </p:txBody>
      </p:sp>
      <p:sp>
        <p:nvSpPr>
          <p:cNvPr id="23610" name="Oval 58">
            <a:extLst>
              <a:ext uri="{FF2B5EF4-FFF2-40B4-BE49-F238E27FC236}">
                <a16:creationId xmlns:a16="http://schemas.microsoft.com/office/drawing/2014/main" id="{C8916EF7-D61D-4635-B0B5-E874D18A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93</a:t>
            </a:r>
          </a:p>
        </p:txBody>
      </p:sp>
      <p:sp>
        <p:nvSpPr>
          <p:cNvPr id="23611" name="Oval 59">
            <a:extLst>
              <a:ext uri="{FF2B5EF4-FFF2-40B4-BE49-F238E27FC236}">
                <a16:creationId xmlns:a16="http://schemas.microsoft.com/office/drawing/2014/main" id="{6D2CA644-0181-4509-A75D-F88C4816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92</a:t>
            </a:r>
          </a:p>
        </p:txBody>
      </p:sp>
      <p:sp>
        <p:nvSpPr>
          <p:cNvPr id="23612" name="Oval 60">
            <a:extLst>
              <a:ext uri="{FF2B5EF4-FFF2-40B4-BE49-F238E27FC236}">
                <a16:creationId xmlns:a16="http://schemas.microsoft.com/office/drawing/2014/main" id="{73F98582-CDA6-4A1B-A177-CF20ED14E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91</a:t>
            </a:r>
          </a:p>
        </p:txBody>
      </p:sp>
      <p:sp>
        <p:nvSpPr>
          <p:cNvPr id="23613" name="Oval 61">
            <a:extLst>
              <a:ext uri="{FF2B5EF4-FFF2-40B4-BE49-F238E27FC236}">
                <a16:creationId xmlns:a16="http://schemas.microsoft.com/office/drawing/2014/main" id="{CBB9A096-3604-4845-BA9D-7C13E2D0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90</a:t>
            </a:r>
          </a:p>
        </p:txBody>
      </p:sp>
      <p:sp>
        <p:nvSpPr>
          <p:cNvPr id="23614" name="Oval 62">
            <a:extLst>
              <a:ext uri="{FF2B5EF4-FFF2-40B4-BE49-F238E27FC236}">
                <a16:creationId xmlns:a16="http://schemas.microsoft.com/office/drawing/2014/main" id="{2EFE397E-54A4-4AE4-B8FB-9038B8E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89</a:t>
            </a:r>
          </a:p>
        </p:txBody>
      </p:sp>
      <p:sp>
        <p:nvSpPr>
          <p:cNvPr id="23615" name="Oval 63">
            <a:extLst>
              <a:ext uri="{FF2B5EF4-FFF2-40B4-BE49-F238E27FC236}">
                <a16:creationId xmlns:a16="http://schemas.microsoft.com/office/drawing/2014/main" id="{AAC90431-B402-4E4B-84F4-DADA9BB7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88</a:t>
            </a:r>
          </a:p>
        </p:txBody>
      </p:sp>
      <p:sp>
        <p:nvSpPr>
          <p:cNvPr id="23616" name="Oval 64">
            <a:extLst>
              <a:ext uri="{FF2B5EF4-FFF2-40B4-BE49-F238E27FC236}">
                <a16:creationId xmlns:a16="http://schemas.microsoft.com/office/drawing/2014/main" id="{3850CB13-51E2-44C9-BE47-093CAD0C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87</a:t>
            </a:r>
          </a:p>
        </p:txBody>
      </p:sp>
      <p:sp>
        <p:nvSpPr>
          <p:cNvPr id="23617" name="Oval 65">
            <a:extLst>
              <a:ext uri="{FF2B5EF4-FFF2-40B4-BE49-F238E27FC236}">
                <a16:creationId xmlns:a16="http://schemas.microsoft.com/office/drawing/2014/main" id="{88B0957C-8A30-4F40-A787-D7E3FBE8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86</a:t>
            </a:r>
          </a:p>
        </p:txBody>
      </p:sp>
      <p:sp>
        <p:nvSpPr>
          <p:cNvPr id="23618" name="Oval 66">
            <a:extLst>
              <a:ext uri="{FF2B5EF4-FFF2-40B4-BE49-F238E27FC236}">
                <a16:creationId xmlns:a16="http://schemas.microsoft.com/office/drawing/2014/main" id="{DF7510C5-9228-4E35-A6F1-2DBD07CFC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85</a:t>
            </a:r>
          </a:p>
        </p:txBody>
      </p:sp>
      <p:sp>
        <p:nvSpPr>
          <p:cNvPr id="23619" name="Oval 67">
            <a:extLst>
              <a:ext uri="{FF2B5EF4-FFF2-40B4-BE49-F238E27FC236}">
                <a16:creationId xmlns:a16="http://schemas.microsoft.com/office/drawing/2014/main" id="{B85980E7-4CD3-4BA5-965E-CFB73F8B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84</a:t>
            </a:r>
          </a:p>
        </p:txBody>
      </p:sp>
      <p:sp>
        <p:nvSpPr>
          <p:cNvPr id="23620" name="Oval 68">
            <a:extLst>
              <a:ext uri="{FF2B5EF4-FFF2-40B4-BE49-F238E27FC236}">
                <a16:creationId xmlns:a16="http://schemas.microsoft.com/office/drawing/2014/main" id="{86AD0D6D-6F13-4682-84EE-FBFED8AE8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83</a:t>
            </a:r>
          </a:p>
        </p:txBody>
      </p:sp>
      <p:sp>
        <p:nvSpPr>
          <p:cNvPr id="23621" name="Oval 69">
            <a:extLst>
              <a:ext uri="{FF2B5EF4-FFF2-40B4-BE49-F238E27FC236}">
                <a16:creationId xmlns:a16="http://schemas.microsoft.com/office/drawing/2014/main" id="{51AFA05F-B22A-4997-908C-E9C51541F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82</a:t>
            </a:r>
          </a:p>
        </p:txBody>
      </p:sp>
      <p:sp>
        <p:nvSpPr>
          <p:cNvPr id="23622" name="Oval 70">
            <a:extLst>
              <a:ext uri="{FF2B5EF4-FFF2-40B4-BE49-F238E27FC236}">
                <a16:creationId xmlns:a16="http://schemas.microsoft.com/office/drawing/2014/main" id="{9789BAEC-8842-4876-80BB-2B6ED9B2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81</a:t>
            </a:r>
          </a:p>
        </p:txBody>
      </p:sp>
      <p:sp>
        <p:nvSpPr>
          <p:cNvPr id="23623" name="Oval 71">
            <a:extLst>
              <a:ext uri="{FF2B5EF4-FFF2-40B4-BE49-F238E27FC236}">
                <a16:creationId xmlns:a16="http://schemas.microsoft.com/office/drawing/2014/main" id="{F77E88C1-EFC7-465B-8457-CDA7D5CA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80</a:t>
            </a:r>
          </a:p>
        </p:txBody>
      </p:sp>
      <p:sp>
        <p:nvSpPr>
          <p:cNvPr id="23624" name="Oval 72">
            <a:extLst>
              <a:ext uri="{FF2B5EF4-FFF2-40B4-BE49-F238E27FC236}">
                <a16:creationId xmlns:a16="http://schemas.microsoft.com/office/drawing/2014/main" id="{51075EE7-62DF-4A18-9448-6CE80476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79</a:t>
            </a:r>
          </a:p>
        </p:txBody>
      </p:sp>
      <p:sp>
        <p:nvSpPr>
          <p:cNvPr id="23625" name="Oval 73">
            <a:extLst>
              <a:ext uri="{FF2B5EF4-FFF2-40B4-BE49-F238E27FC236}">
                <a16:creationId xmlns:a16="http://schemas.microsoft.com/office/drawing/2014/main" id="{B117DA3F-834A-4E47-BB9A-9CBB8B71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78</a:t>
            </a:r>
          </a:p>
        </p:txBody>
      </p:sp>
      <p:sp>
        <p:nvSpPr>
          <p:cNvPr id="23626" name="Oval 74">
            <a:extLst>
              <a:ext uri="{FF2B5EF4-FFF2-40B4-BE49-F238E27FC236}">
                <a16:creationId xmlns:a16="http://schemas.microsoft.com/office/drawing/2014/main" id="{27108C91-CD3F-4EC0-B72A-6FDFD23F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77</a:t>
            </a:r>
          </a:p>
        </p:txBody>
      </p:sp>
      <p:sp>
        <p:nvSpPr>
          <p:cNvPr id="23627" name="Oval 75">
            <a:extLst>
              <a:ext uri="{FF2B5EF4-FFF2-40B4-BE49-F238E27FC236}">
                <a16:creationId xmlns:a16="http://schemas.microsoft.com/office/drawing/2014/main" id="{1D80C46F-CEF1-4EED-986B-4C3E2EE39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76</a:t>
            </a:r>
          </a:p>
        </p:txBody>
      </p:sp>
      <p:sp>
        <p:nvSpPr>
          <p:cNvPr id="23628" name="Oval 76">
            <a:extLst>
              <a:ext uri="{FF2B5EF4-FFF2-40B4-BE49-F238E27FC236}">
                <a16:creationId xmlns:a16="http://schemas.microsoft.com/office/drawing/2014/main" id="{247C1D09-F172-41A6-9A53-953F80A2C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75</a:t>
            </a:r>
          </a:p>
        </p:txBody>
      </p:sp>
      <p:sp>
        <p:nvSpPr>
          <p:cNvPr id="23629" name="Oval 77">
            <a:extLst>
              <a:ext uri="{FF2B5EF4-FFF2-40B4-BE49-F238E27FC236}">
                <a16:creationId xmlns:a16="http://schemas.microsoft.com/office/drawing/2014/main" id="{66E20AA8-FB8F-407F-9084-B3917B1B6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74</a:t>
            </a:r>
          </a:p>
        </p:txBody>
      </p:sp>
      <p:sp>
        <p:nvSpPr>
          <p:cNvPr id="23630" name="Oval 78">
            <a:extLst>
              <a:ext uri="{FF2B5EF4-FFF2-40B4-BE49-F238E27FC236}">
                <a16:creationId xmlns:a16="http://schemas.microsoft.com/office/drawing/2014/main" id="{CE462279-B9E4-4EF1-846E-1711AD58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73</a:t>
            </a:r>
          </a:p>
        </p:txBody>
      </p:sp>
      <p:sp>
        <p:nvSpPr>
          <p:cNvPr id="23631" name="Oval 79">
            <a:extLst>
              <a:ext uri="{FF2B5EF4-FFF2-40B4-BE49-F238E27FC236}">
                <a16:creationId xmlns:a16="http://schemas.microsoft.com/office/drawing/2014/main" id="{368B0947-59E5-47E2-B6DB-DC28B3525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72</a:t>
            </a:r>
          </a:p>
        </p:txBody>
      </p:sp>
      <p:sp>
        <p:nvSpPr>
          <p:cNvPr id="23632" name="Oval 80">
            <a:extLst>
              <a:ext uri="{FF2B5EF4-FFF2-40B4-BE49-F238E27FC236}">
                <a16:creationId xmlns:a16="http://schemas.microsoft.com/office/drawing/2014/main" id="{69C54FB4-BE13-40A4-83AE-390CC0C6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71</a:t>
            </a:r>
          </a:p>
        </p:txBody>
      </p:sp>
      <p:sp>
        <p:nvSpPr>
          <p:cNvPr id="23633" name="Oval 81">
            <a:extLst>
              <a:ext uri="{FF2B5EF4-FFF2-40B4-BE49-F238E27FC236}">
                <a16:creationId xmlns:a16="http://schemas.microsoft.com/office/drawing/2014/main" id="{7DB7BE27-24D2-45B3-B00C-B9F7C6A1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70</a:t>
            </a:r>
          </a:p>
        </p:txBody>
      </p:sp>
      <p:sp>
        <p:nvSpPr>
          <p:cNvPr id="23634" name="Oval 82">
            <a:extLst>
              <a:ext uri="{FF2B5EF4-FFF2-40B4-BE49-F238E27FC236}">
                <a16:creationId xmlns:a16="http://schemas.microsoft.com/office/drawing/2014/main" id="{BF763071-052F-4406-93C9-510D8CE67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69</a:t>
            </a:r>
          </a:p>
        </p:txBody>
      </p:sp>
      <p:sp>
        <p:nvSpPr>
          <p:cNvPr id="23635" name="Oval 83">
            <a:extLst>
              <a:ext uri="{FF2B5EF4-FFF2-40B4-BE49-F238E27FC236}">
                <a16:creationId xmlns:a16="http://schemas.microsoft.com/office/drawing/2014/main" id="{C8300CFF-5A86-4CD5-9F39-A9FFCD0AE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68</a:t>
            </a:r>
          </a:p>
        </p:txBody>
      </p:sp>
      <p:sp>
        <p:nvSpPr>
          <p:cNvPr id="23636" name="Oval 84">
            <a:extLst>
              <a:ext uri="{FF2B5EF4-FFF2-40B4-BE49-F238E27FC236}">
                <a16:creationId xmlns:a16="http://schemas.microsoft.com/office/drawing/2014/main" id="{BCA33F99-1C83-4D94-B03B-8D132368B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67</a:t>
            </a:r>
          </a:p>
        </p:txBody>
      </p:sp>
      <p:sp>
        <p:nvSpPr>
          <p:cNvPr id="23637" name="Oval 85">
            <a:extLst>
              <a:ext uri="{FF2B5EF4-FFF2-40B4-BE49-F238E27FC236}">
                <a16:creationId xmlns:a16="http://schemas.microsoft.com/office/drawing/2014/main" id="{52EC6481-56EA-4921-A77D-4AD7B6E3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66</a:t>
            </a:r>
          </a:p>
        </p:txBody>
      </p:sp>
      <p:sp>
        <p:nvSpPr>
          <p:cNvPr id="23638" name="Oval 86">
            <a:extLst>
              <a:ext uri="{FF2B5EF4-FFF2-40B4-BE49-F238E27FC236}">
                <a16:creationId xmlns:a16="http://schemas.microsoft.com/office/drawing/2014/main" id="{5A693D6E-8965-43CC-AEC9-38BFFCB0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65</a:t>
            </a:r>
          </a:p>
        </p:txBody>
      </p:sp>
      <p:sp>
        <p:nvSpPr>
          <p:cNvPr id="23639" name="Oval 87">
            <a:extLst>
              <a:ext uri="{FF2B5EF4-FFF2-40B4-BE49-F238E27FC236}">
                <a16:creationId xmlns:a16="http://schemas.microsoft.com/office/drawing/2014/main" id="{12715767-DCFB-4993-A613-717843C2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64</a:t>
            </a:r>
          </a:p>
        </p:txBody>
      </p:sp>
      <p:sp>
        <p:nvSpPr>
          <p:cNvPr id="23640" name="Oval 88">
            <a:extLst>
              <a:ext uri="{FF2B5EF4-FFF2-40B4-BE49-F238E27FC236}">
                <a16:creationId xmlns:a16="http://schemas.microsoft.com/office/drawing/2014/main" id="{2CED4409-D22E-4461-868E-A72FED40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63</a:t>
            </a:r>
          </a:p>
        </p:txBody>
      </p:sp>
      <p:sp>
        <p:nvSpPr>
          <p:cNvPr id="23641" name="Oval 89">
            <a:extLst>
              <a:ext uri="{FF2B5EF4-FFF2-40B4-BE49-F238E27FC236}">
                <a16:creationId xmlns:a16="http://schemas.microsoft.com/office/drawing/2014/main" id="{4ED4C711-CA87-4AE4-B0C1-8AFA160A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62</a:t>
            </a:r>
          </a:p>
        </p:txBody>
      </p:sp>
      <p:sp>
        <p:nvSpPr>
          <p:cNvPr id="23642" name="Oval 90">
            <a:extLst>
              <a:ext uri="{FF2B5EF4-FFF2-40B4-BE49-F238E27FC236}">
                <a16:creationId xmlns:a16="http://schemas.microsoft.com/office/drawing/2014/main" id="{61FAC899-119B-43A7-8704-C718E5C77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61</a:t>
            </a:r>
          </a:p>
        </p:txBody>
      </p:sp>
      <p:sp>
        <p:nvSpPr>
          <p:cNvPr id="23643" name="Oval 91">
            <a:extLst>
              <a:ext uri="{FF2B5EF4-FFF2-40B4-BE49-F238E27FC236}">
                <a16:creationId xmlns:a16="http://schemas.microsoft.com/office/drawing/2014/main" id="{E5E474E3-B326-48D2-B230-09EC9C79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60</a:t>
            </a:r>
          </a:p>
        </p:txBody>
      </p:sp>
      <p:sp>
        <p:nvSpPr>
          <p:cNvPr id="23644" name="Oval 92">
            <a:extLst>
              <a:ext uri="{FF2B5EF4-FFF2-40B4-BE49-F238E27FC236}">
                <a16:creationId xmlns:a16="http://schemas.microsoft.com/office/drawing/2014/main" id="{88E76CDF-8473-4E3D-B0FA-81C4491CF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59</a:t>
            </a:r>
          </a:p>
        </p:txBody>
      </p:sp>
      <p:sp>
        <p:nvSpPr>
          <p:cNvPr id="23645" name="Oval 93">
            <a:extLst>
              <a:ext uri="{FF2B5EF4-FFF2-40B4-BE49-F238E27FC236}">
                <a16:creationId xmlns:a16="http://schemas.microsoft.com/office/drawing/2014/main" id="{276657BA-4EDE-4BFA-B16B-E8A1482A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58</a:t>
            </a:r>
          </a:p>
        </p:txBody>
      </p:sp>
      <p:sp>
        <p:nvSpPr>
          <p:cNvPr id="23646" name="Oval 94">
            <a:extLst>
              <a:ext uri="{FF2B5EF4-FFF2-40B4-BE49-F238E27FC236}">
                <a16:creationId xmlns:a16="http://schemas.microsoft.com/office/drawing/2014/main" id="{06EFE7F7-81BB-4789-89E9-105F6F7B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57</a:t>
            </a:r>
          </a:p>
        </p:txBody>
      </p:sp>
      <p:sp>
        <p:nvSpPr>
          <p:cNvPr id="23647" name="Oval 95">
            <a:extLst>
              <a:ext uri="{FF2B5EF4-FFF2-40B4-BE49-F238E27FC236}">
                <a16:creationId xmlns:a16="http://schemas.microsoft.com/office/drawing/2014/main" id="{2F3FF22F-9613-4C88-8B1C-10670A8C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56</a:t>
            </a:r>
          </a:p>
        </p:txBody>
      </p:sp>
      <p:sp>
        <p:nvSpPr>
          <p:cNvPr id="23648" name="Oval 96">
            <a:extLst>
              <a:ext uri="{FF2B5EF4-FFF2-40B4-BE49-F238E27FC236}">
                <a16:creationId xmlns:a16="http://schemas.microsoft.com/office/drawing/2014/main" id="{0D498946-A019-46C7-A908-64D9AE260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55</a:t>
            </a:r>
          </a:p>
        </p:txBody>
      </p:sp>
      <p:sp>
        <p:nvSpPr>
          <p:cNvPr id="23649" name="Oval 97">
            <a:extLst>
              <a:ext uri="{FF2B5EF4-FFF2-40B4-BE49-F238E27FC236}">
                <a16:creationId xmlns:a16="http://schemas.microsoft.com/office/drawing/2014/main" id="{D4FC994E-7E4C-4A86-B2CB-9B2996CA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54</a:t>
            </a:r>
          </a:p>
        </p:txBody>
      </p:sp>
      <p:sp>
        <p:nvSpPr>
          <p:cNvPr id="23650" name="Oval 98">
            <a:extLst>
              <a:ext uri="{FF2B5EF4-FFF2-40B4-BE49-F238E27FC236}">
                <a16:creationId xmlns:a16="http://schemas.microsoft.com/office/drawing/2014/main" id="{D83F0BD1-04A7-4386-AA18-4590F851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53</a:t>
            </a:r>
          </a:p>
        </p:txBody>
      </p:sp>
      <p:sp>
        <p:nvSpPr>
          <p:cNvPr id="23651" name="Oval 99">
            <a:extLst>
              <a:ext uri="{FF2B5EF4-FFF2-40B4-BE49-F238E27FC236}">
                <a16:creationId xmlns:a16="http://schemas.microsoft.com/office/drawing/2014/main" id="{D1A928B1-0508-40D5-A367-189BD715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52</a:t>
            </a:r>
          </a:p>
        </p:txBody>
      </p:sp>
      <p:sp>
        <p:nvSpPr>
          <p:cNvPr id="23652" name="Oval 100">
            <a:extLst>
              <a:ext uri="{FF2B5EF4-FFF2-40B4-BE49-F238E27FC236}">
                <a16:creationId xmlns:a16="http://schemas.microsoft.com/office/drawing/2014/main" id="{2B1CA539-0DAF-4F60-BEA3-7264818D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51</a:t>
            </a:r>
          </a:p>
        </p:txBody>
      </p:sp>
      <p:sp>
        <p:nvSpPr>
          <p:cNvPr id="23653" name="Oval 101">
            <a:extLst>
              <a:ext uri="{FF2B5EF4-FFF2-40B4-BE49-F238E27FC236}">
                <a16:creationId xmlns:a16="http://schemas.microsoft.com/office/drawing/2014/main" id="{59E9F0FF-32A1-4207-9174-170D1592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50</a:t>
            </a:r>
          </a:p>
        </p:txBody>
      </p:sp>
      <p:sp>
        <p:nvSpPr>
          <p:cNvPr id="23654" name="Oval 102">
            <a:extLst>
              <a:ext uri="{FF2B5EF4-FFF2-40B4-BE49-F238E27FC236}">
                <a16:creationId xmlns:a16="http://schemas.microsoft.com/office/drawing/2014/main" id="{0B7BA669-0812-449C-ABD5-83743BFF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49</a:t>
            </a:r>
          </a:p>
        </p:txBody>
      </p:sp>
      <p:sp>
        <p:nvSpPr>
          <p:cNvPr id="23655" name="Oval 103">
            <a:extLst>
              <a:ext uri="{FF2B5EF4-FFF2-40B4-BE49-F238E27FC236}">
                <a16:creationId xmlns:a16="http://schemas.microsoft.com/office/drawing/2014/main" id="{49717D51-F126-4025-A868-19BA5F68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48</a:t>
            </a:r>
          </a:p>
        </p:txBody>
      </p:sp>
      <p:sp>
        <p:nvSpPr>
          <p:cNvPr id="23656" name="Oval 104">
            <a:extLst>
              <a:ext uri="{FF2B5EF4-FFF2-40B4-BE49-F238E27FC236}">
                <a16:creationId xmlns:a16="http://schemas.microsoft.com/office/drawing/2014/main" id="{EBB14799-8E59-411B-90CA-8A922127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47</a:t>
            </a:r>
          </a:p>
        </p:txBody>
      </p:sp>
      <p:sp>
        <p:nvSpPr>
          <p:cNvPr id="23657" name="Oval 105">
            <a:extLst>
              <a:ext uri="{FF2B5EF4-FFF2-40B4-BE49-F238E27FC236}">
                <a16:creationId xmlns:a16="http://schemas.microsoft.com/office/drawing/2014/main" id="{B4BA2D8C-9F95-4687-86B9-99BE6EDD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46</a:t>
            </a:r>
          </a:p>
        </p:txBody>
      </p:sp>
      <p:sp>
        <p:nvSpPr>
          <p:cNvPr id="23658" name="Oval 106">
            <a:extLst>
              <a:ext uri="{FF2B5EF4-FFF2-40B4-BE49-F238E27FC236}">
                <a16:creationId xmlns:a16="http://schemas.microsoft.com/office/drawing/2014/main" id="{CC4E3DCD-9207-4D11-8E37-37CCAD0D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45</a:t>
            </a:r>
          </a:p>
        </p:txBody>
      </p:sp>
      <p:sp>
        <p:nvSpPr>
          <p:cNvPr id="23659" name="Oval 107">
            <a:extLst>
              <a:ext uri="{FF2B5EF4-FFF2-40B4-BE49-F238E27FC236}">
                <a16:creationId xmlns:a16="http://schemas.microsoft.com/office/drawing/2014/main" id="{705E6F31-E2D8-4F21-AD53-0B64EDBE8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44</a:t>
            </a:r>
          </a:p>
        </p:txBody>
      </p:sp>
      <p:sp>
        <p:nvSpPr>
          <p:cNvPr id="23660" name="Oval 108">
            <a:extLst>
              <a:ext uri="{FF2B5EF4-FFF2-40B4-BE49-F238E27FC236}">
                <a16:creationId xmlns:a16="http://schemas.microsoft.com/office/drawing/2014/main" id="{8CD00F7D-6BDF-45A5-8C4E-1BE22A157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43</a:t>
            </a:r>
          </a:p>
        </p:txBody>
      </p:sp>
      <p:sp>
        <p:nvSpPr>
          <p:cNvPr id="23661" name="Oval 109">
            <a:extLst>
              <a:ext uri="{FF2B5EF4-FFF2-40B4-BE49-F238E27FC236}">
                <a16:creationId xmlns:a16="http://schemas.microsoft.com/office/drawing/2014/main" id="{6E8FB326-1632-4EE4-85E6-61128387E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42</a:t>
            </a:r>
          </a:p>
        </p:txBody>
      </p:sp>
      <p:sp>
        <p:nvSpPr>
          <p:cNvPr id="23662" name="Oval 110">
            <a:extLst>
              <a:ext uri="{FF2B5EF4-FFF2-40B4-BE49-F238E27FC236}">
                <a16:creationId xmlns:a16="http://schemas.microsoft.com/office/drawing/2014/main" id="{E4C68D94-9274-42F7-9AE0-690DE8927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41</a:t>
            </a:r>
          </a:p>
        </p:txBody>
      </p:sp>
      <p:sp>
        <p:nvSpPr>
          <p:cNvPr id="23663" name="Oval 111">
            <a:extLst>
              <a:ext uri="{FF2B5EF4-FFF2-40B4-BE49-F238E27FC236}">
                <a16:creationId xmlns:a16="http://schemas.microsoft.com/office/drawing/2014/main" id="{9D95364F-0D42-4FDB-83A1-BB3AF8938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40</a:t>
            </a:r>
          </a:p>
        </p:txBody>
      </p:sp>
      <p:sp>
        <p:nvSpPr>
          <p:cNvPr id="23664" name="Oval 112">
            <a:extLst>
              <a:ext uri="{FF2B5EF4-FFF2-40B4-BE49-F238E27FC236}">
                <a16:creationId xmlns:a16="http://schemas.microsoft.com/office/drawing/2014/main" id="{B5DFC40F-E634-465C-82FA-2F8BA4C9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39</a:t>
            </a:r>
          </a:p>
        </p:txBody>
      </p:sp>
      <p:sp>
        <p:nvSpPr>
          <p:cNvPr id="23665" name="Oval 113">
            <a:extLst>
              <a:ext uri="{FF2B5EF4-FFF2-40B4-BE49-F238E27FC236}">
                <a16:creationId xmlns:a16="http://schemas.microsoft.com/office/drawing/2014/main" id="{2EDE0037-3B36-4483-B5AC-4E92C25B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38</a:t>
            </a:r>
          </a:p>
        </p:txBody>
      </p:sp>
      <p:sp>
        <p:nvSpPr>
          <p:cNvPr id="23666" name="Oval 114">
            <a:extLst>
              <a:ext uri="{FF2B5EF4-FFF2-40B4-BE49-F238E27FC236}">
                <a16:creationId xmlns:a16="http://schemas.microsoft.com/office/drawing/2014/main" id="{C7103D95-F2F7-4F34-AE18-3CE39AD8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37</a:t>
            </a:r>
          </a:p>
        </p:txBody>
      </p:sp>
      <p:sp>
        <p:nvSpPr>
          <p:cNvPr id="23667" name="Oval 115">
            <a:extLst>
              <a:ext uri="{FF2B5EF4-FFF2-40B4-BE49-F238E27FC236}">
                <a16:creationId xmlns:a16="http://schemas.microsoft.com/office/drawing/2014/main" id="{D622C2E0-682B-42A9-B2EC-EF9065D05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36</a:t>
            </a:r>
          </a:p>
        </p:txBody>
      </p:sp>
      <p:sp>
        <p:nvSpPr>
          <p:cNvPr id="23668" name="Oval 116">
            <a:extLst>
              <a:ext uri="{FF2B5EF4-FFF2-40B4-BE49-F238E27FC236}">
                <a16:creationId xmlns:a16="http://schemas.microsoft.com/office/drawing/2014/main" id="{7DCEE7DE-AD97-492C-BD02-5ECFC158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35</a:t>
            </a:r>
          </a:p>
        </p:txBody>
      </p:sp>
      <p:sp>
        <p:nvSpPr>
          <p:cNvPr id="23669" name="Oval 117">
            <a:extLst>
              <a:ext uri="{FF2B5EF4-FFF2-40B4-BE49-F238E27FC236}">
                <a16:creationId xmlns:a16="http://schemas.microsoft.com/office/drawing/2014/main" id="{D364D305-1043-40DC-8032-9996A1F40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34</a:t>
            </a:r>
          </a:p>
        </p:txBody>
      </p:sp>
      <p:sp>
        <p:nvSpPr>
          <p:cNvPr id="23670" name="Oval 118">
            <a:extLst>
              <a:ext uri="{FF2B5EF4-FFF2-40B4-BE49-F238E27FC236}">
                <a16:creationId xmlns:a16="http://schemas.microsoft.com/office/drawing/2014/main" id="{D2FF646E-6AD4-4E8B-9E30-A87F71C18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33</a:t>
            </a:r>
          </a:p>
        </p:txBody>
      </p:sp>
      <p:sp>
        <p:nvSpPr>
          <p:cNvPr id="23671" name="Oval 119">
            <a:extLst>
              <a:ext uri="{FF2B5EF4-FFF2-40B4-BE49-F238E27FC236}">
                <a16:creationId xmlns:a16="http://schemas.microsoft.com/office/drawing/2014/main" id="{28798934-418E-4777-8F5C-0339135E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32</a:t>
            </a:r>
          </a:p>
        </p:txBody>
      </p:sp>
      <p:sp>
        <p:nvSpPr>
          <p:cNvPr id="23672" name="Oval 120">
            <a:extLst>
              <a:ext uri="{FF2B5EF4-FFF2-40B4-BE49-F238E27FC236}">
                <a16:creationId xmlns:a16="http://schemas.microsoft.com/office/drawing/2014/main" id="{9174C85B-6E6C-470B-9115-B2F0996F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31</a:t>
            </a:r>
          </a:p>
        </p:txBody>
      </p:sp>
      <p:sp>
        <p:nvSpPr>
          <p:cNvPr id="23673" name="Oval 121">
            <a:extLst>
              <a:ext uri="{FF2B5EF4-FFF2-40B4-BE49-F238E27FC236}">
                <a16:creationId xmlns:a16="http://schemas.microsoft.com/office/drawing/2014/main" id="{EA6C7E29-FA93-4FCC-A0AB-B7AAC318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30</a:t>
            </a:r>
          </a:p>
        </p:txBody>
      </p:sp>
      <p:sp>
        <p:nvSpPr>
          <p:cNvPr id="23674" name="Oval 122">
            <a:extLst>
              <a:ext uri="{FF2B5EF4-FFF2-40B4-BE49-F238E27FC236}">
                <a16:creationId xmlns:a16="http://schemas.microsoft.com/office/drawing/2014/main" id="{DB5FA66C-D80E-4F91-9E1B-DD6151201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29</a:t>
            </a:r>
          </a:p>
        </p:txBody>
      </p:sp>
      <p:sp>
        <p:nvSpPr>
          <p:cNvPr id="23675" name="Oval 123">
            <a:extLst>
              <a:ext uri="{FF2B5EF4-FFF2-40B4-BE49-F238E27FC236}">
                <a16:creationId xmlns:a16="http://schemas.microsoft.com/office/drawing/2014/main" id="{BDAEB644-E77C-43F5-94D6-8CD29D30B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28</a:t>
            </a:r>
          </a:p>
        </p:txBody>
      </p:sp>
      <p:sp>
        <p:nvSpPr>
          <p:cNvPr id="23676" name="Oval 124">
            <a:extLst>
              <a:ext uri="{FF2B5EF4-FFF2-40B4-BE49-F238E27FC236}">
                <a16:creationId xmlns:a16="http://schemas.microsoft.com/office/drawing/2014/main" id="{29A51DE6-7F7C-4781-852B-DC1D126B1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27</a:t>
            </a:r>
          </a:p>
        </p:txBody>
      </p:sp>
      <p:sp>
        <p:nvSpPr>
          <p:cNvPr id="23677" name="Oval 125">
            <a:extLst>
              <a:ext uri="{FF2B5EF4-FFF2-40B4-BE49-F238E27FC236}">
                <a16:creationId xmlns:a16="http://schemas.microsoft.com/office/drawing/2014/main" id="{13FE5499-95E9-440D-AE32-76E119EA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26</a:t>
            </a:r>
          </a:p>
        </p:txBody>
      </p:sp>
      <p:sp>
        <p:nvSpPr>
          <p:cNvPr id="23678" name="Oval 126">
            <a:extLst>
              <a:ext uri="{FF2B5EF4-FFF2-40B4-BE49-F238E27FC236}">
                <a16:creationId xmlns:a16="http://schemas.microsoft.com/office/drawing/2014/main" id="{23C6CB91-BCDB-4BA9-9BE7-D40A6E4B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25</a:t>
            </a:r>
          </a:p>
        </p:txBody>
      </p:sp>
      <p:sp>
        <p:nvSpPr>
          <p:cNvPr id="23679" name="Oval 127">
            <a:extLst>
              <a:ext uri="{FF2B5EF4-FFF2-40B4-BE49-F238E27FC236}">
                <a16:creationId xmlns:a16="http://schemas.microsoft.com/office/drawing/2014/main" id="{F73B1974-E439-476B-B08F-A2F20815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24</a:t>
            </a:r>
          </a:p>
        </p:txBody>
      </p:sp>
      <p:sp>
        <p:nvSpPr>
          <p:cNvPr id="23680" name="Oval 128">
            <a:extLst>
              <a:ext uri="{FF2B5EF4-FFF2-40B4-BE49-F238E27FC236}">
                <a16:creationId xmlns:a16="http://schemas.microsoft.com/office/drawing/2014/main" id="{8B244370-216B-4868-A965-60F13C15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23</a:t>
            </a:r>
          </a:p>
        </p:txBody>
      </p:sp>
      <p:sp>
        <p:nvSpPr>
          <p:cNvPr id="23681" name="Oval 129">
            <a:extLst>
              <a:ext uri="{FF2B5EF4-FFF2-40B4-BE49-F238E27FC236}">
                <a16:creationId xmlns:a16="http://schemas.microsoft.com/office/drawing/2014/main" id="{5B751C05-E788-4538-8A99-6A051796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22</a:t>
            </a:r>
          </a:p>
        </p:txBody>
      </p:sp>
      <p:sp>
        <p:nvSpPr>
          <p:cNvPr id="23682" name="Oval 130">
            <a:extLst>
              <a:ext uri="{FF2B5EF4-FFF2-40B4-BE49-F238E27FC236}">
                <a16:creationId xmlns:a16="http://schemas.microsoft.com/office/drawing/2014/main" id="{41A8FA4E-C3A4-4B51-895C-BADE4F41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21</a:t>
            </a:r>
          </a:p>
        </p:txBody>
      </p:sp>
      <p:sp>
        <p:nvSpPr>
          <p:cNvPr id="23683" name="Oval 131">
            <a:extLst>
              <a:ext uri="{FF2B5EF4-FFF2-40B4-BE49-F238E27FC236}">
                <a16:creationId xmlns:a16="http://schemas.microsoft.com/office/drawing/2014/main" id="{1EB78386-CC38-4695-A664-099B306D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20</a:t>
            </a:r>
          </a:p>
        </p:txBody>
      </p:sp>
      <p:sp>
        <p:nvSpPr>
          <p:cNvPr id="23684" name="Oval 132">
            <a:extLst>
              <a:ext uri="{FF2B5EF4-FFF2-40B4-BE49-F238E27FC236}">
                <a16:creationId xmlns:a16="http://schemas.microsoft.com/office/drawing/2014/main" id="{403C3DF6-CE7B-418D-A3D6-E4E8FEF0C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19</a:t>
            </a:r>
          </a:p>
        </p:txBody>
      </p:sp>
      <p:sp>
        <p:nvSpPr>
          <p:cNvPr id="23685" name="Oval 133">
            <a:extLst>
              <a:ext uri="{FF2B5EF4-FFF2-40B4-BE49-F238E27FC236}">
                <a16:creationId xmlns:a16="http://schemas.microsoft.com/office/drawing/2014/main" id="{225A157B-A832-44B7-AE5F-E6746468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18</a:t>
            </a:r>
          </a:p>
        </p:txBody>
      </p:sp>
      <p:sp>
        <p:nvSpPr>
          <p:cNvPr id="23686" name="Oval 134">
            <a:extLst>
              <a:ext uri="{FF2B5EF4-FFF2-40B4-BE49-F238E27FC236}">
                <a16:creationId xmlns:a16="http://schemas.microsoft.com/office/drawing/2014/main" id="{E228A0A5-D7C5-4931-9590-7CB9F80E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17</a:t>
            </a:r>
          </a:p>
        </p:txBody>
      </p:sp>
      <p:sp>
        <p:nvSpPr>
          <p:cNvPr id="23687" name="Oval 135">
            <a:extLst>
              <a:ext uri="{FF2B5EF4-FFF2-40B4-BE49-F238E27FC236}">
                <a16:creationId xmlns:a16="http://schemas.microsoft.com/office/drawing/2014/main" id="{E47F7B49-ED5E-4CBE-B557-32FEB1FA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16</a:t>
            </a:r>
          </a:p>
        </p:txBody>
      </p:sp>
      <p:sp>
        <p:nvSpPr>
          <p:cNvPr id="23688" name="Oval 136">
            <a:extLst>
              <a:ext uri="{FF2B5EF4-FFF2-40B4-BE49-F238E27FC236}">
                <a16:creationId xmlns:a16="http://schemas.microsoft.com/office/drawing/2014/main" id="{17DF2390-82B9-482E-BE60-FA07F851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15</a:t>
            </a:r>
          </a:p>
        </p:txBody>
      </p:sp>
      <p:sp>
        <p:nvSpPr>
          <p:cNvPr id="23689" name="Oval 137">
            <a:extLst>
              <a:ext uri="{FF2B5EF4-FFF2-40B4-BE49-F238E27FC236}">
                <a16:creationId xmlns:a16="http://schemas.microsoft.com/office/drawing/2014/main" id="{89D175A7-DDD0-4A4E-A994-CAD30FC6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14</a:t>
            </a:r>
          </a:p>
        </p:txBody>
      </p:sp>
      <p:sp>
        <p:nvSpPr>
          <p:cNvPr id="23690" name="Oval 138">
            <a:extLst>
              <a:ext uri="{FF2B5EF4-FFF2-40B4-BE49-F238E27FC236}">
                <a16:creationId xmlns:a16="http://schemas.microsoft.com/office/drawing/2014/main" id="{4A017CDE-492F-4AC8-AF20-FC144BF6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13</a:t>
            </a:r>
          </a:p>
        </p:txBody>
      </p:sp>
      <p:sp>
        <p:nvSpPr>
          <p:cNvPr id="23691" name="Oval 139">
            <a:extLst>
              <a:ext uri="{FF2B5EF4-FFF2-40B4-BE49-F238E27FC236}">
                <a16:creationId xmlns:a16="http://schemas.microsoft.com/office/drawing/2014/main" id="{3E72AB06-AF7A-4A75-BD98-5B9D3277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12</a:t>
            </a:r>
          </a:p>
        </p:txBody>
      </p:sp>
      <p:sp>
        <p:nvSpPr>
          <p:cNvPr id="23692" name="Oval 140">
            <a:extLst>
              <a:ext uri="{FF2B5EF4-FFF2-40B4-BE49-F238E27FC236}">
                <a16:creationId xmlns:a16="http://schemas.microsoft.com/office/drawing/2014/main" id="{C48F1158-8C99-41AA-BFB7-D1B50BC8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</a:t>
            </a:r>
          </a:p>
        </p:txBody>
      </p:sp>
      <p:sp>
        <p:nvSpPr>
          <p:cNvPr id="23693" name="Oval 141">
            <a:extLst>
              <a:ext uri="{FF2B5EF4-FFF2-40B4-BE49-F238E27FC236}">
                <a16:creationId xmlns:a16="http://schemas.microsoft.com/office/drawing/2014/main" id="{01F561DA-7DBC-4C14-8D92-C05608C7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</a:t>
            </a:r>
          </a:p>
        </p:txBody>
      </p:sp>
      <p:sp>
        <p:nvSpPr>
          <p:cNvPr id="23694" name="Oval 142">
            <a:extLst>
              <a:ext uri="{FF2B5EF4-FFF2-40B4-BE49-F238E27FC236}">
                <a16:creationId xmlns:a16="http://schemas.microsoft.com/office/drawing/2014/main" id="{27754E03-9DA8-4035-93DA-C1395771D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09</a:t>
            </a:r>
          </a:p>
        </p:txBody>
      </p:sp>
      <p:sp>
        <p:nvSpPr>
          <p:cNvPr id="23695" name="Oval 143">
            <a:extLst>
              <a:ext uri="{FF2B5EF4-FFF2-40B4-BE49-F238E27FC236}">
                <a16:creationId xmlns:a16="http://schemas.microsoft.com/office/drawing/2014/main" id="{C1092515-7537-4D85-8503-FADCD289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08</a:t>
            </a:r>
          </a:p>
        </p:txBody>
      </p:sp>
      <p:sp>
        <p:nvSpPr>
          <p:cNvPr id="23696" name="Oval 144">
            <a:extLst>
              <a:ext uri="{FF2B5EF4-FFF2-40B4-BE49-F238E27FC236}">
                <a16:creationId xmlns:a16="http://schemas.microsoft.com/office/drawing/2014/main" id="{151C2347-FD9D-438F-9ABF-FBB6E07F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07</a:t>
            </a:r>
          </a:p>
        </p:txBody>
      </p:sp>
      <p:sp>
        <p:nvSpPr>
          <p:cNvPr id="23697" name="Oval 145">
            <a:extLst>
              <a:ext uri="{FF2B5EF4-FFF2-40B4-BE49-F238E27FC236}">
                <a16:creationId xmlns:a16="http://schemas.microsoft.com/office/drawing/2014/main" id="{57C7DA4E-1509-44B6-B333-71C14C399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06</a:t>
            </a:r>
          </a:p>
        </p:txBody>
      </p:sp>
      <p:sp>
        <p:nvSpPr>
          <p:cNvPr id="23698" name="Oval 146">
            <a:extLst>
              <a:ext uri="{FF2B5EF4-FFF2-40B4-BE49-F238E27FC236}">
                <a16:creationId xmlns:a16="http://schemas.microsoft.com/office/drawing/2014/main" id="{0D798A93-24CB-4BF1-87F8-05B3E882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05</a:t>
            </a:r>
          </a:p>
        </p:txBody>
      </p:sp>
      <p:sp>
        <p:nvSpPr>
          <p:cNvPr id="23699" name="Oval 147">
            <a:extLst>
              <a:ext uri="{FF2B5EF4-FFF2-40B4-BE49-F238E27FC236}">
                <a16:creationId xmlns:a16="http://schemas.microsoft.com/office/drawing/2014/main" id="{F148B3C0-8382-4783-B85A-BF699040F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04</a:t>
            </a:r>
          </a:p>
        </p:txBody>
      </p:sp>
      <p:sp>
        <p:nvSpPr>
          <p:cNvPr id="23700" name="Oval 148">
            <a:extLst>
              <a:ext uri="{FF2B5EF4-FFF2-40B4-BE49-F238E27FC236}">
                <a16:creationId xmlns:a16="http://schemas.microsoft.com/office/drawing/2014/main" id="{8D3A802C-C3DD-484F-8440-80826C0AB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03</a:t>
            </a:r>
          </a:p>
        </p:txBody>
      </p:sp>
      <p:sp>
        <p:nvSpPr>
          <p:cNvPr id="23701" name="Oval 149">
            <a:extLst>
              <a:ext uri="{FF2B5EF4-FFF2-40B4-BE49-F238E27FC236}">
                <a16:creationId xmlns:a16="http://schemas.microsoft.com/office/drawing/2014/main" id="{9C408FBB-775E-4DAF-8C2A-54BE1C476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02</a:t>
            </a:r>
          </a:p>
        </p:txBody>
      </p:sp>
      <p:sp>
        <p:nvSpPr>
          <p:cNvPr id="23702" name="Oval 150">
            <a:extLst>
              <a:ext uri="{FF2B5EF4-FFF2-40B4-BE49-F238E27FC236}">
                <a16:creationId xmlns:a16="http://schemas.microsoft.com/office/drawing/2014/main" id="{8E084F8A-85EA-412A-B64C-CA1E3DD64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01</a:t>
            </a:r>
          </a:p>
        </p:txBody>
      </p:sp>
      <p:sp>
        <p:nvSpPr>
          <p:cNvPr id="23703" name="Oval 151">
            <a:extLst>
              <a:ext uri="{FF2B5EF4-FFF2-40B4-BE49-F238E27FC236}">
                <a16:creationId xmlns:a16="http://schemas.microsoft.com/office/drawing/2014/main" id="{DDB5F666-171F-476F-9612-2A3E0F70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0BC398-ABD0-473A-98A4-16DAA9A24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86882"/>
              </p:ext>
            </p:extLst>
          </p:nvPr>
        </p:nvGraphicFramePr>
        <p:xfrm>
          <a:off x="736965" y="387737"/>
          <a:ext cx="1077250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834">
                  <a:extLst>
                    <a:ext uri="{9D8B030D-6E8A-4147-A177-3AD203B41FA5}">
                      <a16:colId xmlns:a16="http://schemas.microsoft.com/office/drawing/2014/main" val="1062120437"/>
                    </a:ext>
                  </a:extLst>
                </a:gridCol>
                <a:gridCol w="3590834">
                  <a:extLst>
                    <a:ext uri="{9D8B030D-6E8A-4147-A177-3AD203B41FA5}">
                      <a16:colId xmlns:a16="http://schemas.microsoft.com/office/drawing/2014/main" val="234948855"/>
                    </a:ext>
                  </a:extLst>
                </a:gridCol>
                <a:gridCol w="3590834">
                  <a:extLst>
                    <a:ext uri="{9D8B030D-6E8A-4147-A177-3AD203B41FA5}">
                      <a16:colId xmlns:a16="http://schemas.microsoft.com/office/drawing/2014/main" val="8460458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vi-VN" alt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Ứng dụng công nghệ cao trong mỗi trường hợp ở Hình 2.3 mang lại lợi ích gì cho việc trồng trọt</a:t>
                      </a: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900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04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19667"/>
                  </a:ext>
                </a:extLst>
              </a:tr>
            </a:tbl>
          </a:graphicData>
        </a:graphic>
      </p:graphicFrame>
      <p:pic>
        <p:nvPicPr>
          <p:cNvPr id="2050" name="Picture 2" descr="Trồng rau thủy canh: Hướng đi mới để sản xuất rau an toàn - Tin tức - sự  kiện - Cổng thông tin điện tử tỉnh Thái Nguyên">
            <a:extLst>
              <a:ext uri="{FF2B5EF4-FFF2-40B4-BE49-F238E27FC236}">
                <a16:creationId xmlns:a16="http://schemas.microsoft.com/office/drawing/2014/main" id="{992BA2CB-AF0F-4803-84A3-1825EBAE6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4" y="1359082"/>
            <a:ext cx="3357153" cy="20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58B3E-ABD1-4739-963D-CFBEBADE2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640" y="1359082"/>
            <a:ext cx="3357153" cy="2069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43CA3-16CD-428B-B2E5-022D3A8CF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161" y="1382266"/>
            <a:ext cx="3357153" cy="2069918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B4A02DF1-EAB0-413C-91BB-C00075DB86B8}"/>
              </a:ext>
            </a:extLst>
          </p:cNvPr>
          <p:cNvSpPr/>
          <p:nvPr/>
        </p:nvSpPr>
        <p:spPr>
          <a:xfrm>
            <a:off x="1086539" y="4288310"/>
            <a:ext cx="285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cần sử dụng đất, tiết kiệm nước.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5DC657F-EF5F-4586-9E43-EE8861F8A0FD}"/>
              </a:ext>
            </a:extLst>
          </p:cNvPr>
          <p:cNvSpPr/>
          <p:nvPr/>
        </p:nvSpPr>
        <p:spPr>
          <a:xfrm>
            <a:off x="4441936" y="4298589"/>
            <a:ext cx="351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Đỡ tốn công sức, tiết kiệm nước, giúp cung cấp nước đầy đủ cho cây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427651A-C53B-4081-AEDB-DD5AFF2B6BF5}"/>
              </a:ext>
            </a:extLst>
          </p:cNvPr>
          <p:cNvSpPr/>
          <p:nvPr/>
        </p:nvSpPr>
        <p:spPr>
          <a:xfrm>
            <a:off x="8187707" y="4164846"/>
            <a:ext cx="3085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con người đỡ tốn công sức, tránh tiếp xúc thuốc trừ sâu.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7C519DF-38BD-4EE2-8DC7-C74EA27080BA}"/>
              </a:ext>
            </a:extLst>
          </p:cNvPr>
          <p:cNvSpPr/>
          <p:nvPr/>
        </p:nvSpPr>
        <p:spPr>
          <a:xfrm>
            <a:off x="1333984" y="3452184"/>
            <a:ext cx="2361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Trồng thủy canh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05E5623-62DC-4B58-8A78-D0DEB2D87E70}"/>
              </a:ext>
            </a:extLst>
          </p:cNvPr>
          <p:cNvSpPr/>
          <p:nvPr/>
        </p:nvSpPr>
        <p:spPr>
          <a:xfrm>
            <a:off x="4774649" y="3452184"/>
            <a:ext cx="2642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tưới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động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50707A-2F00-40B0-AC84-729EFFAFE28B}"/>
              </a:ext>
            </a:extLst>
          </p:cNvPr>
          <p:cNvSpPr/>
          <p:nvPr/>
        </p:nvSpPr>
        <p:spPr>
          <a:xfrm>
            <a:off x="8073498" y="3490555"/>
            <a:ext cx="3350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Phun thuốc bằng thiết bị bay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6477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3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3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4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4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4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4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4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4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4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5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5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5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5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5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5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5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5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5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5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6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6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6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6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6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6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6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6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6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6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6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6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6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6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7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7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7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7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7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7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7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7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7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7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7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7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7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7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8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8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8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8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8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8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8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8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2" fill="hold">
                      <p:stCondLst>
                        <p:cond delay="indefinite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6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3" grpId="0" animBg="1"/>
      <p:bldP spid="23583" grpId="1" animBg="1"/>
      <p:bldP spid="23583" grpId="2" animBg="1"/>
      <p:bldP spid="23584" grpId="0" animBg="1"/>
      <p:bldP spid="23584" grpId="1" animBg="1"/>
      <p:bldP spid="23584" grpId="2" animBg="1"/>
      <p:bldP spid="23585" grpId="0" animBg="1"/>
      <p:bldP spid="23585" grpId="1" animBg="1"/>
      <p:bldP spid="23585" grpId="2" animBg="1"/>
      <p:bldP spid="23586" grpId="0" animBg="1"/>
      <p:bldP spid="23586" grpId="1" animBg="1"/>
      <p:bldP spid="23586" grpId="2" animBg="1"/>
      <p:bldP spid="23587" grpId="0" animBg="1"/>
      <p:bldP spid="23587" grpId="1" animBg="1"/>
      <p:bldP spid="23587" grpId="2" animBg="1"/>
      <p:bldP spid="23588" grpId="0" animBg="1"/>
      <p:bldP spid="23588" grpId="1" animBg="1"/>
      <p:bldP spid="23588" grpId="2" animBg="1"/>
      <p:bldP spid="23589" grpId="0" animBg="1"/>
      <p:bldP spid="23589" grpId="1" animBg="1"/>
      <p:bldP spid="23589" grpId="2" animBg="1"/>
      <p:bldP spid="23590" grpId="0" animBg="1"/>
      <p:bldP spid="23590" grpId="1" animBg="1"/>
      <p:bldP spid="23590" grpId="2" animBg="1"/>
      <p:bldP spid="23591" grpId="0" animBg="1"/>
      <p:bldP spid="23591" grpId="1" animBg="1"/>
      <p:bldP spid="23591" grpId="2" animBg="1"/>
      <p:bldP spid="23592" grpId="0" animBg="1"/>
      <p:bldP spid="23592" grpId="1" animBg="1"/>
      <p:bldP spid="23592" grpId="2" animBg="1"/>
      <p:bldP spid="23593" grpId="0" animBg="1"/>
      <p:bldP spid="23593" grpId="1" animBg="1"/>
      <p:bldP spid="23593" grpId="2" animBg="1"/>
      <p:bldP spid="23594" grpId="0" animBg="1"/>
      <p:bldP spid="23594" grpId="1" animBg="1"/>
      <p:bldP spid="23594" grpId="2" animBg="1"/>
      <p:bldP spid="23595" grpId="0" animBg="1"/>
      <p:bldP spid="23595" grpId="1" animBg="1"/>
      <p:bldP spid="23595" grpId="2" animBg="1"/>
      <p:bldP spid="23596" grpId="0" animBg="1"/>
      <p:bldP spid="23596" grpId="1" animBg="1"/>
      <p:bldP spid="23596" grpId="2" animBg="1"/>
      <p:bldP spid="23597" grpId="0" animBg="1"/>
      <p:bldP spid="23597" grpId="1" animBg="1"/>
      <p:bldP spid="23597" grpId="2" animBg="1"/>
      <p:bldP spid="23598" grpId="0" animBg="1"/>
      <p:bldP spid="23598" grpId="1" animBg="1"/>
      <p:bldP spid="23598" grpId="2" animBg="1"/>
      <p:bldP spid="23599" grpId="0" animBg="1"/>
      <p:bldP spid="23599" grpId="1" animBg="1"/>
      <p:bldP spid="23599" grpId="2" animBg="1"/>
      <p:bldP spid="23600" grpId="0" animBg="1"/>
      <p:bldP spid="23600" grpId="1" animBg="1"/>
      <p:bldP spid="23600" grpId="2" animBg="1"/>
      <p:bldP spid="23601" grpId="0" animBg="1"/>
      <p:bldP spid="23601" grpId="1" animBg="1"/>
      <p:bldP spid="23601" grpId="2" animBg="1"/>
      <p:bldP spid="23602" grpId="0" animBg="1"/>
      <p:bldP spid="23602" grpId="1" animBg="1"/>
      <p:bldP spid="23602" grpId="2" animBg="1"/>
      <p:bldP spid="23603" grpId="0" animBg="1"/>
      <p:bldP spid="23603" grpId="1" animBg="1"/>
      <p:bldP spid="23603" grpId="2" animBg="1"/>
      <p:bldP spid="23604" grpId="0" animBg="1"/>
      <p:bldP spid="23604" grpId="1" animBg="1"/>
      <p:bldP spid="23604" grpId="2" animBg="1"/>
      <p:bldP spid="23605" grpId="0" animBg="1"/>
      <p:bldP spid="23605" grpId="1" animBg="1"/>
      <p:bldP spid="23605" grpId="2" animBg="1"/>
      <p:bldP spid="23606" grpId="0" animBg="1"/>
      <p:bldP spid="23606" grpId="1" animBg="1"/>
      <p:bldP spid="23606" grpId="2" animBg="1"/>
      <p:bldP spid="23607" grpId="0" animBg="1"/>
      <p:bldP spid="23607" grpId="1" animBg="1"/>
      <p:bldP spid="23607" grpId="2" animBg="1"/>
      <p:bldP spid="23608" grpId="0" animBg="1"/>
      <p:bldP spid="23608" grpId="1" animBg="1"/>
      <p:bldP spid="23608" grpId="2" animBg="1"/>
      <p:bldP spid="23609" grpId="0" animBg="1"/>
      <p:bldP spid="23609" grpId="1" animBg="1"/>
      <p:bldP spid="23609" grpId="2" animBg="1"/>
      <p:bldP spid="23610" grpId="0" animBg="1"/>
      <p:bldP spid="23610" grpId="1" animBg="1"/>
      <p:bldP spid="23610" grpId="2" animBg="1"/>
      <p:bldP spid="23611" grpId="0" animBg="1"/>
      <p:bldP spid="23611" grpId="1" animBg="1"/>
      <p:bldP spid="23611" grpId="2" animBg="1"/>
      <p:bldP spid="23612" grpId="0" animBg="1"/>
      <p:bldP spid="23612" grpId="1" animBg="1"/>
      <p:bldP spid="23612" grpId="2" animBg="1"/>
      <p:bldP spid="23613" grpId="0" animBg="1"/>
      <p:bldP spid="23613" grpId="1" animBg="1"/>
      <p:bldP spid="23613" grpId="2" animBg="1"/>
      <p:bldP spid="23614" grpId="0" animBg="1"/>
      <p:bldP spid="23614" grpId="1" animBg="1"/>
      <p:bldP spid="23614" grpId="2" animBg="1"/>
      <p:bldP spid="23615" grpId="0" animBg="1"/>
      <p:bldP spid="23615" grpId="1" animBg="1"/>
      <p:bldP spid="23615" grpId="2" animBg="1"/>
      <p:bldP spid="23616" grpId="0" animBg="1"/>
      <p:bldP spid="23616" grpId="1" animBg="1"/>
      <p:bldP spid="23616" grpId="2" animBg="1"/>
      <p:bldP spid="23617" grpId="0" animBg="1"/>
      <p:bldP spid="23617" grpId="1" animBg="1"/>
      <p:bldP spid="23617" grpId="2" animBg="1"/>
      <p:bldP spid="23618" grpId="0" animBg="1"/>
      <p:bldP spid="23618" grpId="1" animBg="1"/>
      <p:bldP spid="23618" grpId="2" animBg="1"/>
      <p:bldP spid="23619" grpId="0" animBg="1"/>
      <p:bldP spid="23619" grpId="1" animBg="1"/>
      <p:bldP spid="23619" grpId="2" animBg="1"/>
      <p:bldP spid="23620" grpId="0" animBg="1"/>
      <p:bldP spid="23620" grpId="1" animBg="1"/>
      <p:bldP spid="23620" grpId="2" animBg="1"/>
      <p:bldP spid="23621" grpId="0" animBg="1"/>
      <p:bldP spid="23621" grpId="1" animBg="1"/>
      <p:bldP spid="23621" grpId="2" animBg="1"/>
      <p:bldP spid="23622" grpId="0" animBg="1"/>
      <p:bldP spid="23622" grpId="1" animBg="1"/>
      <p:bldP spid="23622" grpId="2" animBg="1"/>
      <p:bldP spid="23623" grpId="0" animBg="1"/>
      <p:bldP spid="23623" grpId="1" animBg="1"/>
      <p:bldP spid="23623" grpId="2" animBg="1"/>
      <p:bldP spid="23624" grpId="0" animBg="1"/>
      <p:bldP spid="23624" grpId="1" animBg="1"/>
      <p:bldP spid="23624" grpId="2" animBg="1"/>
      <p:bldP spid="23625" grpId="0" animBg="1"/>
      <p:bldP spid="23625" grpId="1" animBg="1"/>
      <p:bldP spid="23625" grpId="2" animBg="1"/>
      <p:bldP spid="23626" grpId="0" animBg="1"/>
      <p:bldP spid="23626" grpId="1" animBg="1"/>
      <p:bldP spid="23626" grpId="2" animBg="1"/>
      <p:bldP spid="23627" grpId="0" animBg="1"/>
      <p:bldP spid="23627" grpId="1" animBg="1"/>
      <p:bldP spid="23627" grpId="2" animBg="1"/>
      <p:bldP spid="23628" grpId="0" animBg="1"/>
      <p:bldP spid="23628" grpId="1" animBg="1"/>
      <p:bldP spid="23628" grpId="2" animBg="1"/>
      <p:bldP spid="23629" grpId="0" animBg="1"/>
      <p:bldP spid="23629" grpId="1" animBg="1"/>
      <p:bldP spid="23629" grpId="2" animBg="1"/>
      <p:bldP spid="23630" grpId="0" animBg="1"/>
      <p:bldP spid="23630" grpId="1" animBg="1"/>
      <p:bldP spid="23630" grpId="2" animBg="1"/>
      <p:bldP spid="23631" grpId="0" animBg="1"/>
      <p:bldP spid="23631" grpId="1" animBg="1"/>
      <p:bldP spid="23631" grpId="2" animBg="1"/>
      <p:bldP spid="23632" grpId="0" animBg="1"/>
      <p:bldP spid="23632" grpId="1" animBg="1"/>
      <p:bldP spid="23632" grpId="2" animBg="1"/>
      <p:bldP spid="23633" grpId="0" animBg="1"/>
      <p:bldP spid="23633" grpId="1" animBg="1"/>
      <p:bldP spid="23633" grpId="2" animBg="1"/>
      <p:bldP spid="23634" grpId="0" animBg="1"/>
      <p:bldP spid="23634" grpId="1" animBg="1"/>
      <p:bldP spid="23634" grpId="2" animBg="1"/>
      <p:bldP spid="23635" grpId="0" animBg="1"/>
      <p:bldP spid="23635" grpId="1" animBg="1"/>
      <p:bldP spid="23635" grpId="2" animBg="1"/>
      <p:bldP spid="23636" grpId="0" animBg="1"/>
      <p:bldP spid="23636" grpId="1" animBg="1"/>
      <p:bldP spid="23636" grpId="2" animBg="1"/>
      <p:bldP spid="23637" grpId="0" animBg="1"/>
      <p:bldP spid="23637" grpId="1" animBg="1"/>
      <p:bldP spid="23637" grpId="2" animBg="1"/>
      <p:bldP spid="23638" grpId="0" animBg="1"/>
      <p:bldP spid="23638" grpId="1" animBg="1"/>
      <p:bldP spid="23638" grpId="2" animBg="1"/>
      <p:bldP spid="23639" grpId="0" animBg="1"/>
      <p:bldP spid="23639" grpId="1" animBg="1"/>
      <p:bldP spid="23639" grpId="2" animBg="1"/>
      <p:bldP spid="23640" grpId="0" animBg="1"/>
      <p:bldP spid="23640" grpId="1" animBg="1"/>
      <p:bldP spid="23640" grpId="2" animBg="1"/>
      <p:bldP spid="23641" grpId="0" animBg="1"/>
      <p:bldP spid="23641" grpId="1" animBg="1"/>
      <p:bldP spid="23641" grpId="2" animBg="1"/>
      <p:bldP spid="23642" grpId="0" animBg="1"/>
      <p:bldP spid="23642" grpId="1" animBg="1"/>
      <p:bldP spid="23642" grpId="2" animBg="1"/>
      <p:bldP spid="23643" grpId="0" animBg="1"/>
      <p:bldP spid="23643" grpId="1" animBg="1"/>
      <p:bldP spid="23643" grpId="2" animBg="1"/>
      <p:bldP spid="23644" grpId="0" animBg="1"/>
      <p:bldP spid="23644" grpId="1" animBg="1"/>
      <p:bldP spid="23644" grpId="2" animBg="1"/>
      <p:bldP spid="23645" grpId="0" animBg="1"/>
      <p:bldP spid="23645" grpId="1" animBg="1"/>
      <p:bldP spid="23645" grpId="2" animBg="1"/>
      <p:bldP spid="23646" grpId="0" animBg="1"/>
      <p:bldP spid="23646" grpId="1" animBg="1"/>
      <p:bldP spid="23646" grpId="2" animBg="1"/>
      <p:bldP spid="23647" grpId="0" animBg="1"/>
      <p:bldP spid="23647" grpId="1" animBg="1"/>
      <p:bldP spid="23647" grpId="2" animBg="1"/>
      <p:bldP spid="23648" grpId="0" animBg="1"/>
      <p:bldP spid="23648" grpId="1" animBg="1"/>
      <p:bldP spid="23648" grpId="2" animBg="1"/>
      <p:bldP spid="23649" grpId="0" animBg="1"/>
      <p:bldP spid="23649" grpId="1" animBg="1"/>
      <p:bldP spid="23649" grpId="2" animBg="1"/>
      <p:bldP spid="23650" grpId="0" animBg="1"/>
      <p:bldP spid="23650" grpId="1" animBg="1"/>
      <p:bldP spid="23650" grpId="2" animBg="1"/>
      <p:bldP spid="23651" grpId="0" animBg="1"/>
      <p:bldP spid="23651" grpId="1" animBg="1"/>
      <p:bldP spid="23651" grpId="2" animBg="1"/>
      <p:bldP spid="23652" grpId="0" animBg="1"/>
      <p:bldP spid="23652" grpId="1" animBg="1"/>
      <p:bldP spid="23652" grpId="2" animBg="1"/>
      <p:bldP spid="23653" grpId="0" animBg="1"/>
      <p:bldP spid="23653" grpId="1" animBg="1"/>
      <p:bldP spid="23653" grpId="2" animBg="1"/>
      <p:bldP spid="23654" grpId="0" animBg="1"/>
      <p:bldP spid="23654" grpId="1" animBg="1"/>
      <p:bldP spid="23654" grpId="2" animBg="1"/>
      <p:bldP spid="23655" grpId="0" animBg="1"/>
      <p:bldP spid="23655" grpId="1" animBg="1"/>
      <p:bldP spid="23655" grpId="2" animBg="1"/>
      <p:bldP spid="23656" grpId="0" animBg="1"/>
      <p:bldP spid="23656" grpId="1" animBg="1"/>
      <p:bldP spid="23656" grpId="2" animBg="1"/>
      <p:bldP spid="23657" grpId="0" animBg="1"/>
      <p:bldP spid="23657" grpId="1" animBg="1"/>
      <p:bldP spid="23657" grpId="2" animBg="1"/>
      <p:bldP spid="23658" grpId="0" animBg="1"/>
      <p:bldP spid="23658" grpId="1" animBg="1"/>
      <p:bldP spid="23658" grpId="2" animBg="1"/>
      <p:bldP spid="23659" grpId="0" animBg="1"/>
      <p:bldP spid="23659" grpId="1" animBg="1"/>
      <p:bldP spid="23659" grpId="2" animBg="1"/>
      <p:bldP spid="23660" grpId="0" animBg="1"/>
      <p:bldP spid="23660" grpId="1" animBg="1"/>
      <p:bldP spid="23660" grpId="2" animBg="1"/>
      <p:bldP spid="23661" grpId="0" animBg="1"/>
      <p:bldP spid="23661" grpId="1" animBg="1"/>
      <p:bldP spid="23661" grpId="2" animBg="1"/>
      <p:bldP spid="23662" grpId="0" animBg="1"/>
      <p:bldP spid="23662" grpId="1" animBg="1"/>
      <p:bldP spid="23662" grpId="2" animBg="1"/>
      <p:bldP spid="23663" grpId="0" animBg="1"/>
      <p:bldP spid="23663" grpId="1" animBg="1"/>
      <p:bldP spid="23663" grpId="2" animBg="1"/>
      <p:bldP spid="23664" grpId="0" animBg="1"/>
      <p:bldP spid="23664" grpId="1" animBg="1"/>
      <p:bldP spid="23664" grpId="2" animBg="1"/>
      <p:bldP spid="23665" grpId="0" animBg="1"/>
      <p:bldP spid="23665" grpId="1" animBg="1"/>
      <p:bldP spid="23665" grpId="2" animBg="1"/>
      <p:bldP spid="23666" grpId="0" animBg="1"/>
      <p:bldP spid="23666" grpId="1" animBg="1"/>
      <p:bldP spid="23666" grpId="2" animBg="1"/>
      <p:bldP spid="23667" grpId="0" animBg="1"/>
      <p:bldP spid="23667" grpId="1" animBg="1"/>
      <p:bldP spid="23667" grpId="2" animBg="1"/>
      <p:bldP spid="23668" grpId="0" animBg="1"/>
      <p:bldP spid="23668" grpId="1" animBg="1"/>
      <p:bldP spid="23668" grpId="2" animBg="1"/>
      <p:bldP spid="23669" grpId="0" animBg="1"/>
      <p:bldP spid="23669" grpId="1" animBg="1"/>
      <p:bldP spid="23669" grpId="2" animBg="1"/>
      <p:bldP spid="23670" grpId="0" animBg="1"/>
      <p:bldP spid="23670" grpId="1" animBg="1"/>
      <p:bldP spid="23670" grpId="2" animBg="1"/>
      <p:bldP spid="23671" grpId="0" animBg="1"/>
      <p:bldP spid="23671" grpId="1" animBg="1"/>
      <p:bldP spid="23671" grpId="2" animBg="1"/>
      <p:bldP spid="23672" grpId="0" animBg="1"/>
      <p:bldP spid="23672" grpId="1" animBg="1"/>
      <p:bldP spid="23672" grpId="2" animBg="1"/>
      <p:bldP spid="23673" grpId="0" animBg="1"/>
      <p:bldP spid="23673" grpId="1" animBg="1"/>
      <p:bldP spid="23673" grpId="2" animBg="1"/>
      <p:bldP spid="23674" grpId="0" animBg="1"/>
      <p:bldP spid="23674" grpId="1" animBg="1"/>
      <p:bldP spid="23674" grpId="2" animBg="1"/>
      <p:bldP spid="23675" grpId="0" animBg="1"/>
      <p:bldP spid="23675" grpId="1" animBg="1"/>
      <p:bldP spid="23675" grpId="2" animBg="1"/>
      <p:bldP spid="23676" grpId="0" animBg="1"/>
      <p:bldP spid="23676" grpId="1" animBg="1"/>
      <p:bldP spid="23676" grpId="2" animBg="1"/>
      <p:bldP spid="23677" grpId="0" animBg="1"/>
      <p:bldP spid="23677" grpId="1" animBg="1"/>
      <p:bldP spid="23677" grpId="2" animBg="1"/>
      <p:bldP spid="23678" grpId="0" animBg="1"/>
      <p:bldP spid="23678" grpId="1" animBg="1"/>
      <p:bldP spid="23678" grpId="2" animBg="1"/>
      <p:bldP spid="23679" grpId="0" animBg="1"/>
      <p:bldP spid="23679" grpId="1" animBg="1"/>
      <p:bldP spid="23679" grpId="2" animBg="1"/>
      <p:bldP spid="23680" grpId="0" animBg="1"/>
      <p:bldP spid="23680" grpId="1" animBg="1"/>
      <p:bldP spid="23680" grpId="2" animBg="1"/>
      <p:bldP spid="23681" grpId="0" animBg="1"/>
      <p:bldP spid="23681" grpId="1" animBg="1"/>
      <p:bldP spid="23681" grpId="2" animBg="1"/>
      <p:bldP spid="23682" grpId="0" animBg="1"/>
      <p:bldP spid="23682" grpId="1" animBg="1"/>
      <p:bldP spid="23682" grpId="2" animBg="1"/>
      <p:bldP spid="23683" grpId="0" animBg="1"/>
      <p:bldP spid="23683" grpId="1" animBg="1"/>
      <p:bldP spid="23683" grpId="2" animBg="1"/>
      <p:bldP spid="23684" grpId="0" animBg="1"/>
      <p:bldP spid="23684" grpId="1" animBg="1"/>
      <p:bldP spid="23684" grpId="2" animBg="1"/>
      <p:bldP spid="23685" grpId="0" animBg="1"/>
      <p:bldP spid="23685" grpId="1" animBg="1"/>
      <p:bldP spid="23685" grpId="2" animBg="1"/>
      <p:bldP spid="23686" grpId="0" animBg="1"/>
      <p:bldP spid="23686" grpId="1" animBg="1"/>
      <p:bldP spid="23686" grpId="2" animBg="1"/>
      <p:bldP spid="23687" grpId="0" animBg="1"/>
      <p:bldP spid="23687" grpId="1" animBg="1"/>
      <p:bldP spid="23687" grpId="2" animBg="1"/>
      <p:bldP spid="23688" grpId="0" animBg="1"/>
      <p:bldP spid="23688" grpId="1" animBg="1"/>
      <p:bldP spid="23688" grpId="2" animBg="1"/>
      <p:bldP spid="23689" grpId="0" animBg="1"/>
      <p:bldP spid="23689" grpId="1" animBg="1"/>
      <p:bldP spid="23689" grpId="2" animBg="1"/>
      <p:bldP spid="23690" grpId="0" animBg="1"/>
      <p:bldP spid="23690" grpId="1" animBg="1"/>
      <p:bldP spid="23690" grpId="2" animBg="1"/>
      <p:bldP spid="23691" grpId="0" animBg="1"/>
      <p:bldP spid="23691" grpId="1" animBg="1"/>
      <p:bldP spid="23691" grpId="2" animBg="1"/>
      <p:bldP spid="23692" grpId="0" animBg="1"/>
      <p:bldP spid="23692" grpId="1" animBg="1"/>
      <p:bldP spid="23692" grpId="2" animBg="1"/>
      <p:bldP spid="23693" grpId="0" animBg="1"/>
      <p:bldP spid="23693" grpId="1" animBg="1"/>
      <p:bldP spid="23693" grpId="2" animBg="1"/>
      <p:bldP spid="23694" grpId="0" animBg="1"/>
      <p:bldP spid="23694" grpId="1" animBg="1"/>
      <p:bldP spid="23694" grpId="2" animBg="1"/>
      <p:bldP spid="23695" grpId="0" animBg="1"/>
      <p:bldP spid="23695" grpId="1" animBg="1"/>
      <p:bldP spid="23695" grpId="2" animBg="1"/>
      <p:bldP spid="23696" grpId="0" animBg="1"/>
      <p:bldP spid="23696" grpId="1" animBg="1"/>
      <p:bldP spid="23696" grpId="2" animBg="1"/>
      <p:bldP spid="23697" grpId="0" animBg="1"/>
      <p:bldP spid="23697" grpId="1" animBg="1"/>
      <p:bldP spid="23697" grpId="2" animBg="1"/>
      <p:bldP spid="23698" grpId="0" animBg="1"/>
      <p:bldP spid="23698" grpId="1" animBg="1"/>
      <p:bldP spid="23698" grpId="2" animBg="1"/>
      <p:bldP spid="23699" grpId="0" animBg="1"/>
      <p:bldP spid="23699" grpId="1" animBg="1"/>
      <p:bldP spid="23699" grpId="2" animBg="1"/>
      <p:bldP spid="23700" grpId="0" animBg="1"/>
      <p:bldP spid="23700" grpId="1" animBg="1"/>
      <p:bldP spid="23700" grpId="2" animBg="1"/>
      <p:bldP spid="23701" grpId="0" animBg="1"/>
      <p:bldP spid="23701" grpId="1" animBg="1"/>
      <p:bldP spid="23701" grpId="2" animBg="1"/>
      <p:bldP spid="23702" grpId="0" animBg="1"/>
      <p:bldP spid="23702" grpId="1" animBg="1"/>
      <p:bldP spid="23702" grpId="2" animBg="1"/>
      <p:bldP spid="23703" grpId="0" animBg="1"/>
      <p:bldP spid="23703" grpId="1" animBg="1"/>
      <p:bldP spid="23703" grpId="2" animBg="1"/>
      <p:bldP spid="130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hand_with_pen_gif">
            <a:extLst>
              <a:ext uri="{FF2B5EF4-FFF2-40B4-BE49-F238E27FC236}">
                <a16:creationId xmlns:a16="http://schemas.microsoft.com/office/drawing/2014/main" id="{CB0911DD-970B-4B13-B8D5-05DBA1E6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b="54546"/>
          <a:stretch>
            <a:fillRect/>
          </a:stretch>
        </p:blipFill>
        <p:spPr bwMode="auto">
          <a:xfrm>
            <a:off x="771303" y="3373449"/>
            <a:ext cx="732890" cy="5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925FF4-0542-439C-ACB6-EE26F6B3D991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CÁC PH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THỨC TRỒNG TRỌT Ở VIỆT NAM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BAF2D5-22D6-40A8-8623-4BAAEC45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80" y="241256"/>
            <a:ext cx="1630009" cy="55354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4000" u="none" dirty="0" err="1">
                <a:solidFill>
                  <a:schemeClr val="accent1"/>
                </a:solidFill>
                <a:latin typeface="Arial" panose="020B0604020202020204" pitchFamily="34" charset="0"/>
              </a:rPr>
              <a:t>ài</a:t>
            </a:r>
            <a:r>
              <a:rPr lang="en-US" altLang="en-US" sz="4000" u="none" dirty="0">
                <a:solidFill>
                  <a:schemeClr val="accent1"/>
                </a:solidFill>
                <a:latin typeface="Arial" panose="020B0604020202020204" pitchFamily="34" charset="0"/>
              </a:rPr>
              <a:t> 2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B4B7261F-739E-421C-8710-8D8E2FC2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93" y="1189717"/>
            <a:ext cx="7834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1. CÁC NHÓM CÂY TRỒNG PHỔ BIẾN Ở VIỆT NAM</a:t>
            </a:r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7C19D179-2A94-4482-ADFE-E2ACCC92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93" y="1718357"/>
            <a:ext cx="8878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2. MỘT SỐ PHƯƠNG THỨC TRỒNG TRỌT Ở VIỆT NAM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Rectangle 43">
            <a:extLst>
              <a:ext uri="{FF2B5EF4-FFF2-40B4-BE49-F238E27FC236}">
                <a16:creationId xmlns:a16="http://schemas.microsoft.com/office/drawing/2014/main" id="{FC0BFBBF-AEC9-4E89-8109-BDF2BE6D9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93" y="2208910"/>
            <a:ext cx="8878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000" b="1" u="none" dirty="0">
                <a:solidFill>
                  <a:srgbClr val="FF0000"/>
                </a:solidFill>
              </a:rPr>
              <a:t>3</a:t>
            </a:r>
            <a:r>
              <a:rPr lang="en-US" altLang="en-US" sz="2000" b="1" u="none" dirty="0">
                <a:solidFill>
                  <a:srgbClr val="FF0000"/>
                </a:solidFill>
              </a:rPr>
              <a:t>. TRỒNG TRỌT </a:t>
            </a:r>
            <a:r>
              <a:rPr lang="vi-VN" altLang="en-US" sz="2000" b="1" u="none" dirty="0">
                <a:solidFill>
                  <a:srgbClr val="FF0000"/>
                </a:solidFill>
              </a:rPr>
              <a:t>CÔNG NGHỆ CAO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7D2DD1-DCCD-41BD-8C68-9760D88C9FE7}"/>
              </a:ext>
            </a:extLst>
          </p:cNvPr>
          <p:cNvSpPr/>
          <p:nvPr/>
        </p:nvSpPr>
        <p:spPr>
          <a:xfrm>
            <a:off x="1889815" y="2566280"/>
            <a:ext cx="35645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 thủy canh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3D8C46-29B7-462A-99A6-E0CE296E7CC7}"/>
              </a:ext>
            </a:extLst>
          </p:cNvPr>
          <p:cNvSpPr/>
          <p:nvPr/>
        </p:nvSpPr>
        <p:spPr>
          <a:xfrm>
            <a:off x="1889815" y="3067188"/>
            <a:ext cx="4996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tưới tự động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FD7A1E-0CE0-4DB8-BCF2-22AF13580F37}"/>
              </a:ext>
            </a:extLst>
          </p:cNvPr>
          <p:cNvSpPr/>
          <p:nvPr/>
        </p:nvSpPr>
        <p:spPr>
          <a:xfrm>
            <a:off x="1889815" y="3525356"/>
            <a:ext cx="54465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Phun thuốc bằng thiết bị bay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inh">
            <a:extLst>
              <a:ext uri="{FF2B5EF4-FFF2-40B4-BE49-F238E27FC236}">
                <a16:creationId xmlns:a16="http://schemas.microsoft.com/office/drawing/2014/main" id="{C39B516B-BA51-4D05-8DE5-3A23A1783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67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WhitecornerFlower">
            <a:extLst>
              <a:ext uri="{FF2B5EF4-FFF2-40B4-BE49-F238E27FC236}">
                <a16:creationId xmlns:a16="http://schemas.microsoft.com/office/drawing/2014/main" id="{88A2CF06-6EBF-425E-BCE1-19FDBB8BD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33400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WhitecornerFlower">
            <a:extLst>
              <a:ext uri="{FF2B5EF4-FFF2-40B4-BE49-F238E27FC236}">
                <a16:creationId xmlns:a16="http://schemas.microsoft.com/office/drawing/2014/main" id="{C46CED56-F584-4E05-B1CB-41959E09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526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WhitecornerFlower">
            <a:extLst>
              <a:ext uri="{FF2B5EF4-FFF2-40B4-BE49-F238E27FC236}">
                <a16:creationId xmlns:a16="http://schemas.microsoft.com/office/drawing/2014/main" id="{6E2ECAB2-ECB5-477D-8C0D-8725CD30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WhitecornerFlower">
            <a:extLst>
              <a:ext uri="{FF2B5EF4-FFF2-40B4-BE49-F238E27FC236}">
                <a16:creationId xmlns:a16="http://schemas.microsoft.com/office/drawing/2014/main" id="{31797CDB-68EF-48F5-AF83-9CF5E248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9">
            <a:extLst>
              <a:ext uri="{FF2B5EF4-FFF2-40B4-BE49-F238E27FC236}">
                <a16:creationId xmlns:a16="http://schemas.microsoft.com/office/drawing/2014/main" id="{E4D7BBB6-D084-4574-9054-6B9EACE30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163" y="2201294"/>
            <a:ext cx="5169568" cy="181588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marL="457200" indent="-457200" algn="just" eaLnBrk="1" hangingPunct="1">
              <a:spcBef>
                <a:spcPct val="0"/>
              </a:spcBef>
              <a:buFontTx/>
              <a:buChar char="-"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F601D7CA-6B80-46A9-A65F-3D74D433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790" y="1103696"/>
            <a:ext cx="5498941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3256099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ỹ thuật trồng và chăm sóc đậu bắp đạt năng suất cao - YouTube">
            <a:extLst>
              <a:ext uri="{FF2B5EF4-FFF2-40B4-BE49-F238E27FC236}">
                <a16:creationId xmlns:a16="http://schemas.microsoft.com/office/drawing/2014/main" id="{E066EFCE-45CD-4650-9DE9-9DB83B4C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5" y="113122"/>
            <a:ext cx="10982227" cy="63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4DF694-EEC4-410E-A0EE-51238B5A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974" y="107834"/>
            <a:ext cx="571820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PHẦN 1. TRỒNG TRỌT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F1485D-7ACF-4614-9D12-A007CE6825FF}"/>
              </a:ext>
            </a:extLst>
          </p:cNvPr>
          <p:cNvSpPr/>
          <p:nvPr/>
        </p:nvSpPr>
        <p:spPr>
          <a:xfrm>
            <a:off x="1802868" y="1550139"/>
            <a:ext cx="8583119" cy="646331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MỞ ĐẦU VỀ TRỒNG TRỌT  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36AB7-EE83-4FD6-9FDF-A6BD54935153}"/>
              </a:ext>
            </a:extLst>
          </p:cNvPr>
          <p:cNvSpPr/>
          <p:nvPr/>
        </p:nvSpPr>
        <p:spPr>
          <a:xfrm>
            <a:off x="710193" y="2869334"/>
            <a:ext cx="10875349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CÁC PH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THỨC TRỒNG TRỌT Ở VIỆT NAM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55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3">
            <a:extLst>
              <a:ext uri="{FF2B5EF4-FFF2-40B4-BE49-F238E27FC236}">
                <a16:creationId xmlns:a16="http://schemas.microsoft.com/office/drawing/2014/main" id="{64D2687B-A7D9-4758-AF86-3ADCC523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DC8F5C-D13E-420B-A684-4B2E9B7D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512" y="963057"/>
            <a:ext cx="662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i="1" dirty="0">
                <a:latin typeface="Calibri" panose="020F0502020204030204" pitchFamily="34" charset="0"/>
              </a:rPr>
              <a:t>NỘI DUNG BÀI HỌC</a:t>
            </a: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8C5397B1-6B53-4241-82B5-E8ADA4F17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878" y="4743390"/>
            <a:ext cx="702768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2. MỘT SỐ PHƯƠNG THỨC TRỒNG TRỌT Ở VIỆT NAM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998B6A7F-22D7-4660-9BA1-DDEDBED1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878" y="3757552"/>
            <a:ext cx="655634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1. CÁC NHÓM CÂY TRỒNG PHỔ BIẾN Ở VIỆT NAM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8B536A-7232-4714-886A-D4345E032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72919"/>
              </p:ext>
            </p:extLst>
          </p:nvPr>
        </p:nvGraphicFramePr>
        <p:xfrm>
          <a:off x="1495719" y="2091525"/>
          <a:ext cx="9200561" cy="133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0561">
                  <a:extLst>
                    <a:ext uri="{9D8B030D-6E8A-4147-A177-3AD203B41FA5}">
                      <a16:colId xmlns:a16="http://schemas.microsoft.com/office/drawing/2014/main" val="3857672345"/>
                    </a:ext>
                  </a:extLst>
                </a:gridCol>
              </a:tblGrid>
              <a:tr h="490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u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en-US" altLang="en-US" sz="2400" b="1" u="none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altLang="en-US" sz="2400" b="1" u="none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MỞ ĐẦU VỀ TRỒNG TRỌT 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56146"/>
                  </a:ext>
                </a:extLst>
              </a:tr>
              <a:tr h="847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CÁC PH</a:t>
                      </a:r>
                      <a:r>
                        <a:rPr lang="vi-V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 THỨC TRỒNG TRỌT Ở VIỆT NAM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691781"/>
                  </a:ext>
                </a:extLst>
              </a:tr>
            </a:tbl>
          </a:graphicData>
        </a:graphic>
      </p:graphicFrame>
      <p:sp>
        <p:nvSpPr>
          <p:cNvPr id="11" name="Oval 12">
            <a:extLst>
              <a:ext uri="{FF2B5EF4-FFF2-40B4-BE49-F238E27FC236}">
                <a16:creationId xmlns:a16="http://schemas.microsoft.com/office/drawing/2014/main" id="{19B5B623-318F-46AC-B9B9-223BE0D90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84" y="2623957"/>
            <a:ext cx="1451728" cy="6356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4000" u="none" dirty="0" err="1">
                <a:solidFill>
                  <a:schemeClr val="accent1"/>
                </a:solidFill>
                <a:latin typeface="Arial" panose="020B0604020202020204" pitchFamily="34" charset="0"/>
              </a:rPr>
              <a:t>ài</a:t>
            </a:r>
            <a:r>
              <a:rPr lang="en-US" altLang="en-US" sz="4000" u="none" dirty="0">
                <a:solidFill>
                  <a:schemeClr val="accent1"/>
                </a:solidFill>
                <a:latin typeface="Arial" panose="020B0604020202020204" pitchFamily="34" charset="0"/>
              </a:rPr>
              <a:t> 2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525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>
            <a:extLst>
              <a:ext uri="{FF2B5EF4-FFF2-40B4-BE49-F238E27FC236}">
                <a16:creationId xmlns:a16="http://schemas.microsoft.com/office/drawing/2014/main" id="{AE1E3374-0FCC-4280-AFDE-D3D0738ED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04" y="5357486"/>
            <a:ext cx="10407192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 </a:t>
            </a:r>
          </a:p>
        </p:txBody>
      </p:sp>
      <p:pic>
        <p:nvPicPr>
          <p:cNvPr id="12" name="Picture 15" descr="Picture6">
            <a:extLst>
              <a:ext uri="{FF2B5EF4-FFF2-40B4-BE49-F238E27FC236}">
                <a16:creationId xmlns:a16="http://schemas.microsoft.com/office/drawing/2014/main" id="{E5418C66-1D31-49C4-8369-A54AC53A0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63" y="5419408"/>
            <a:ext cx="468791" cy="3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753F2B-53A9-4E48-959E-474AEAE2E6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8DACF"/>
              </a:clrFrom>
              <a:clrTo>
                <a:srgbClr val="D8DA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0" y="4933245"/>
            <a:ext cx="1046179" cy="6934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B1AC49-9CDA-40E4-BE5F-2C8FBA983F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5" y="1484711"/>
            <a:ext cx="4242062" cy="33470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52C7C4C-9D7B-45C6-9431-0872FB50319E}"/>
              </a:ext>
            </a:extLst>
          </p:cNvPr>
          <p:cNvSpPr/>
          <p:nvPr/>
        </p:nvSpPr>
        <p:spPr>
          <a:xfrm>
            <a:off x="5900058" y="1692255"/>
            <a:ext cx="5197231" cy="3349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39A09E6-9B0D-4C58-8B23-3A2D58B65D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11" y="1454954"/>
            <a:ext cx="578178" cy="47460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F794A22-A622-4B9F-A564-886D90C52574}"/>
              </a:ext>
            </a:extLst>
          </p:cNvPr>
          <p:cNvSpPr/>
          <p:nvPr/>
        </p:nvSpPr>
        <p:spPr>
          <a:xfrm>
            <a:off x="7614686" y="1761486"/>
            <a:ext cx="2253006" cy="29344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9377AA-EC1C-4D5C-BCE2-9C1D1BD89D23}"/>
              </a:ext>
            </a:extLst>
          </p:cNvPr>
          <p:cNvSpPr/>
          <p:nvPr/>
        </p:nvSpPr>
        <p:spPr>
          <a:xfrm>
            <a:off x="0" y="67685"/>
            <a:ext cx="12192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CÁC PH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THỨC TRỒNG TRỌT Ở VIỆT NAM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12">
            <a:extLst>
              <a:ext uri="{FF2B5EF4-FFF2-40B4-BE49-F238E27FC236}">
                <a16:creationId xmlns:a16="http://schemas.microsoft.com/office/drawing/2014/main" id="{9F3A4BD8-CADD-4D84-A10D-678C008B7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412" y="320640"/>
            <a:ext cx="1323144" cy="596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3600" u="none" dirty="0" err="1">
                <a:solidFill>
                  <a:schemeClr val="accent1"/>
                </a:solidFill>
                <a:latin typeface="Arial" panose="020B0604020202020204" pitchFamily="34" charset="0"/>
              </a:rPr>
              <a:t>ài</a:t>
            </a:r>
            <a:r>
              <a:rPr lang="en-US" altLang="en-US" sz="3600" u="none" dirty="0">
                <a:solidFill>
                  <a:schemeClr val="accent1"/>
                </a:solidFill>
                <a:latin typeface="Arial" panose="020B0604020202020204" pitchFamily="34" charset="0"/>
              </a:rPr>
              <a:t> 2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7" grpId="1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2502C1-CA37-4E49-9D3F-B46A88584723}"/>
              </a:ext>
            </a:extLst>
          </p:cNvPr>
          <p:cNvSpPr/>
          <p:nvPr/>
        </p:nvSpPr>
        <p:spPr>
          <a:xfrm>
            <a:off x="0" y="67685"/>
            <a:ext cx="12192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CÁC PH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THỨC TRỒNG TRỌT Ở VIỆT NAM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28A28F9C-F006-4C1E-A80F-05E58EA3F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910" y="369480"/>
            <a:ext cx="1323144" cy="596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3600" u="none" dirty="0" err="1">
                <a:solidFill>
                  <a:schemeClr val="accent1"/>
                </a:solidFill>
                <a:latin typeface="Arial" panose="020B0604020202020204" pitchFamily="34" charset="0"/>
              </a:rPr>
              <a:t>ài</a:t>
            </a:r>
            <a:r>
              <a:rPr lang="en-US" altLang="en-US" sz="3600" u="none" dirty="0">
                <a:solidFill>
                  <a:schemeClr val="accent1"/>
                </a:solidFill>
                <a:latin typeface="Arial" panose="020B0604020202020204" pitchFamily="34" charset="0"/>
              </a:rPr>
              <a:t> 2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513C5ECB-9F32-4C2A-AAB2-AC4EA078D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91" y="1369754"/>
            <a:ext cx="8133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b="1" u="none" dirty="0">
                <a:solidFill>
                  <a:srgbClr val="FF0000"/>
                </a:solidFill>
              </a:rPr>
              <a:t>1. CÁC NHÓM CÂY TRỒNG PHỔ BIẾN Ở VIỆT NAM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15C4FDC1-D35B-4A31-B017-CE1F07D9B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7252" y="2316350"/>
            <a:ext cx="4551245" cy="3444370"/>
          </a:xfrm>
          <a:prstGeom prst="cloudCallout">
            <a:avLst>
              <a:gd name="adj1" fmla="val -66356"/>
              <a:gd name="adj2" fmla="val 42824"/>
            </a:avLst>
          </a:prstGeom>
          <a:solidFill>
            <a:srgbClr val="AEF0B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5" descr="Picture6">
            <a:extLst>
              <a:ext uri="{FF2B5EF4-FFF2-40B4-BE49-F238E27FC236}">
                <a16:creationId xmlns:a16="http://schemas.microsoft.com/office/drawing/2014/main" id="{CF1A501A-D652-4DE6-BBF8-5913F880C4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61" y="2982436"/>
            <a:ext cx="698191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6ABFB2-4697-4664-BDB9-BC9258BE71FC}"/>
              </a:ext>
            </a:extLst>
          </p:cNvPr>
          <p:cNvSpPr/>
          <p:nvPr/>
        </p:nvSpPr>
        <p:spPr>
          <a:xfrm>
            <a:off x="1336910" y="2625925"/>
            <a:ext cx="4551245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cây lương thực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cây lấy củ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cây ăn quả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cây rau, đỗ các loại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cây công nghiệp</a:t>
            </a:r>
          </a:p>
        </p:txBody>
      </p:sp>
    </p:spTree>
    <p:extLst>
      <p:ext uri="{BB962C8B-B14F-4D97-AF65-F5344CB8AC3E}">
        <p14:creationId xmlns:p14="http://schemas.microsoft.com/office/powerpoint/2010/main" val="22869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802AE-D6AD-4DB5-AB81-989FC3BDE2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F0F1"/>
              </a:clrFrom>
              <a:clrTo>
                <a:srgbClr val="F2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484057"/>
            <a:ext cx="3875020" cy="24047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7925E9-68BF-4428-8DC9-BB8EE9E516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02125"/>
              </a:clrFrom>
              <a:clrTo>
                <a:srgbClr val="2021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78" y="484057"/>
            <a:ext cx="3265522" cy="23842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8" name="Picture 4" descr="Tháng 11 nên trồng cây ăn quả gì?">
            <a:extLst>
              <a:ext uri="{FF2B5EF4-FFF2-40B4-BE49-F238E27FC236}">
                <a16:creationId xmlns:a16="http://schemas.microsoft.com/office/drawing/2014/main" id="{A3E89E4F-8FC0-4323-BD9E-A6F36661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504557"/>
            <a:ext cx="3390524" cy="23842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 Loại Rau Trồng Dưới Nước Thích Hợp Trồng Thủy Canh">
            <a:extLst>
              <a:ext uri="{FF2B5EF4-FFF2-40B4-BE49-F238E27FC236}">
                <a16:creationId xmlns:a16="http://schemas.microsoft.com/office/drawing/2014/main" id="{FCAA4C6B-6DCA-4E6C-ADF9-75A2483EF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3714265"/>
            <a:ext cx="3789680" cy="23842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ÂY CÔNG NGHIỆP – VGA Group">
            <a:extLst>
              <a:ext uri="{FF2B5EF4-FFF2-40B4-BE49-F238E27FC236}">
                <a16:creationId xmlns:a16="http://schemas.microsoft.com/office/drawing/2014/main" id="{A3C1042C-ED06-45F6-BAFF-578AF7B3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14" y="3714265"/>
            <a:ext cx="3265522" cy="23842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p 15 loại cây hoa ưa bóng mát đẹp và dễ trồng">
            <a:extLst>
              <a:ext uri="{FF2B5EF4-FFF2-40B4-BE49-F238E27FC236}">
                <a16:creationId xmlns:a16="http://schemas.microsoft.com/office/drawing/2014/main" id="{2421CE17-9751-4778-862F-92161196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3714264"/>
            <a:ext cx="3390524" cy="238428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12BAE1-5EE4-4BAE-9215-7DBEFCA4DC0F}"/>
              </a:ext>
            </a:extLst>
          </p:cNvPr>
          <p:cNvSpPr/>
          <p:nvPr/>
        </p:nvSpPr>
        <p:spPr>
          <a:xfrm>
            <a:off x="1171110" y="3070723"/>
            <a:ext cx="31177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A128FD-FE3F-4AA1-B04B-86E8422C68D1}"/>
              </a:ext>
            </a:extLst>
          </p:cNvPr>
          <p:cNvSpPr/>
          <p:nvPr/>
        </p:nvSpPr>
        <p:spPr>
          <a:xfrm>
            <a:off x="1171110" y="6280433"/>
            <a:ext cx="30162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761853-1877-4865-9133-EC8FB4995DF3}"/>
              </a:ext>
            </a:extLst>
          </p:cNvPr>
          <p:cNvSpPr/>
          <p:nvPr/>
        </p:nvSpPr>
        <p:spPr>
          <a:xfrm>
            <a:off x="4913278" y="6275412"/>
            <a:ext cx="3241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943629-5D32-43D2-B5F2-8F4B5B2CF9BA}"/>
              </a:ext>
            </a:extLst>
          </p:cNvPr>
          <p:cNvSpPr/>
          <p:nvPr/>
        </p:nvSpPr>
        <p:spPr>
          <a:xfrm>
            <a:off x="8907032" y="3013353"/>
            <a:ext cx="24827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36C3C4-194B-4C7A-BA7B-A57EE1665684}"/>
              </a:ext>
            </a:extLst>
          </p:cNvPr>
          <p:cNvSpPr/>
          <p:nvPr/>
        </p:nvSpPr>
        <p:spPr>
          <a:xfrm>
            <a:off x="5292448" y="3013353"/>
            <a:ext cx="24827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009FB9-F9C8-4703-AADF-DC2ABDBBA963}"/>
              </a:ext>
            </a:extLst>
          </p:cNvPr>
          <p:cNvSpPr/>
          <p:nvPr/>
        </p:nvSpPr>
        <p:spPr>
          <a:xfrm>
            <a:off x="8608333" y="6275412"/>
            <a:ext cx="31467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2502C1-CA37-4E49-9D3F-B46A88584723}"/>
              </a:ext>
            </a:extLst>
          </p:cNvPr>
          <p:cNvSpPr/>
          <p:nvPr/>
        </p:nvSpPr>
        <p:spPr>
          <a:xfrm>
            <a:off x="0" y="67685"/>
            <a:ext cx="12192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CÁC PH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THỨC TRỒNG TRỌT Ở VIỆT NAM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28A28F9C-F006-4C1E-A80F-05E58EA3F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910" y="369480"/>
            <a:ext cx="1323144" cy="596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altLang="en-US" sz="3600" u="none" dirty="0" err="1">
                <a:solidFill>
                  <a:schemeClr val="accent1"/>
                </a:solidFill>
                <a:latin typeface="Arial" panose="020B0604020202020204" pitchFamily="34" charset="0"/>
              </a:rPr>
              <a:t>ài</a:t>
            </a:r>
            <a:r>
              <a:rPr lang="en-US" altLang="en-US" sz="3600" u="none" dirty="0">
                <a:solidFill>
                  <a:schemeClr val="accent1"/>
                </a:solidFill>
                <a:latin typeface="Arial" panose="020B0604020202020204" pitchFamily="34" charset="0"/>
              </a:rPr>
              <a:t> 2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513C5ECB-9F32-4C2A-AAB2-AC4EA078D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91" y="1369754"/>
            <a:ext cx="6606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u="none" dirty="0">
                <a:solidFill>
                  <a:srgbClr val="FF0000"/>
                </a:solidFill>
              </a:rPr>
              <a:t>1. CÁC NHÓM CÂY TRỒNG PHỔ BIẾN Ở VIỆT NAM</a:t>
            </a:r>
          </a:p>
        </p:txBody>
      </p:sp>
      <p:pic>
        <p:nvPicPr>
          <p:cNvPr id="4100" name="Picture 4" descr="Công nghệ 7 Bài 2: Các phương thức trồng trọt ở Việt Nam Giải Công nghệ lớp 7  Bài 2 trang 10 sách Chân trời sáng tạo - Thời Đại Hải Tặc">
            <a:extLst>
              <a:ext uri="{FF2B5EF4-FFF2-40B4-BE49-F238E27FC236}">
                <a16:creationId xmlns:a16="http://schemas.microsoft.com/office/drawing/2014/main" id="{2A6FD054-2762-4C9F-B6F7-DCBA055C1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32" y="2101715"/>
            <a:ext cx="6177578" cy="42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8A6346-2797-4B17-8642-DD1658F576EA}"/>
              </a:ext>
            </a:extLst>
          </p:cNvPr>
          <p:cNvSpPr/>
          <p:nvPr/>
        </p:nvSpPr>
        <p:spPr>
          <a:xfrm>
            <a:off x="7703105" y="2316350"/>
            <a:ext cx="3558663" cy="2600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6DD06D-40B3-4BA4-AFCA-451CD1CFB1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2DFFF"/>
              </a:clrFrom>
              <a:clrTo>
                <a:srgbClr val="C2D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41" y="2101715"/>
            <a:ext cx="793737" cy="429269"/>
          </a:xfrm>
          <a:prstGeom prst="rect">
            <a:avLst/>
          </a:prstGeom>
        </p:spPr>
      </p:pic>
      <p:pic>
        <p:nvPicPr>
          <p:cNvPr id="8" name="Picture 15" descr="Picture6">
            <a:extLst>
              <a:ext uri="{FF2B5EF4-FFF2-40B4-BE49-F238E27FC236}">
                <a16:creationId xmlns:a16="http://schemas.microsoft.com/office/drawing/2014/main" id="{CB1741FC-71CB-4B2B-A9E7-8794E7499B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33" y="2384082"/>
            <a:ext cx="79292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9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3" name="Oval 31">
            <a:extLst>
              <a:ext uri="{FF2B5EF4-FFF2-40B4-BE49-F238E27FC236}">
                <a16:creationId xmlns:a16="http://schemas.microsoft.com/office/drawing/2014/main" id="{78E167A8-7B26-4270-B327-60EE7F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120</a:t>
            </a:r>
          </a:p>
        </p:txBody>
      </p:sp>
      <p:sp>
        <p:nvSpPr>
          <p:cNvPr id="23584" name="Oval 32">
            <a:extLst>
              <a:ext uri="{FF2B5EF4-FFF2-40B4-BE49-F238E27FC236}">
                <a16:creationId xmlns:a16="http://schemas.microsoft.com/office/drawing/2014/main" id="{0CB1CC0B-F1CC-4819-ABAF-CEFB7F91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119</a:t>
            </a:r>
          </a:p>
        </p:txBody>
      </p:sp>
      <p:sp>
        <p:nvSpPr>
          <p:cNvPr id="23585" name="Oval 33">
            <a:extLst>
              <a:ext uri="{FF2B5EF4-FFF2-40B4-BE49-F238E27FC236}">
                <a16:creationId xmlns:a16="http://schemas.microsoft.com/office/drawing/2014/main" id="{17D0ED31-2A08-46D7-900F-BE6F0002D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118</a:t>
            </a:r>
          </a:p>
        </p:txBody>
      </p:sp>
      <p:sp>
        <p:nvSpPr>
          <p:cNvPr id="23586" name="Oval 34">
            <a:extLst>
              <a:ext uri="{FF2B5EF4-FFF2-40B4-BE49-F238E27FC236}">
                <a16:creationId xmlns:a16="http://schemas.microsoft.com/office/drawing/2014/main" id="{56B79585-6CB9-43AF-A4B1-7B7A564AF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117</a:t>
            </a:r>
          </a:p>
        </p:txBody>
      </p:sp>
      <p:sp>
        <p:nvSpPr>
          <p:cNvPr id="23587" name="Oval 35">
            <a:extLst>
              <a:ext uri="{FF2B5EF4-FFF2-40B4-BE49-F238E27FC236}">
                <a16:creationId xmlns:a16="http://schemas.microsoft.com/office/drawing/2014/main" id="{769D2CE7-7D16-466C-86E1-A06FF0BBD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116</a:t>
            </a:r>
          </a:p>
        </p:txBody>
      </p:sp>
      <p:sp>
        <p:nvSpPr>
          <p:cNvPr id="23588" name="Oval 36">
            <a:extLst>
              <a:ext uri="{FF2B5EF4-FFF2-40B4-BE49-F238E27FC236}">
                <a16:creationId xmlns:a16="http://schemas.microsoft.com/office/drawing/2014/main" id="{3329F62A-1E6A-42A2-B4C2-9317E949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115</a:t>
            </a:r>
          </a:p>
        </p:txBody>
      </p:sp>
      <p:sp>
        <p:nvSpPr>
          <p:cNvPr id="23589" name="Oval 37">
            <a:extLst>
              <a:ext uri="{FF2B5EF4-FFF2-40B4-BE49-F238E27FC236}">
                <a16:creationId xmlns:a16="http://schemas.microsoft.com/office/drawing/2014/main" id="{2A423619-1397-4C24-AEE4-A456BC209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114</a:t>
            </a:r>
          </a:p>
        </p:txBody>
      </p:sp>
      <p:sp>
        <p:nvSpPr>
          <p:cNvPr id="23590" name="Oval 38">
            <a:extLst>
              <a:ext uri="{FF2B5EF4-FFF2-40B4-BE49-F238E27FC236}">
                <a16:creationId xmlns:a16="http://schemas.microsoft.com/office/drawing/2014/main" id="{64DB5F37-B5AA-4E5F-883F-6DCA0A3B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113</a:t>
            </a:r>
          </a:p>
        </p:txBody>
      </p:sp>
      <p:sp>
        <p:nvSpPr>
          <p:cNvPr id="23591" name="Oval 39">
            <a:extLst>
              <a:ext uri="{FF2B5EF4-FFF2-40B4-BE49-F238E27FC236}">
                <a16:creationId xmlns:a16="http://schemas.microsoft.com/office/drawing/2014/main" id="{6F0FDE8F-7B25-47EC-8DAB-61FD97C27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112</a:t>
            </a:r>
          </a:p>
        </p:txBody>
      </p:sp>
      <p:sp>
        <p:nvSpPr>
          <p:cNvPr id="23592" name="Oval 40">
            <a:extLst>
              <a:ext uri="{FF2B5EF4-FFF2-40B4-BE49-F238E27FC236}">
                <a16:creationId xmlns:a16="http://schemas.microsoft.com/office/drawing/2014/main" id="{C7E7606A-CF2D-42FF-AF99-2D848C9F0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111</a:t>
            </a:r>
          </a:p>
        </p:txBody>
      </p:sp>
      <p:sp>
        <p:nvSpPr>
          <p:cNvPr id="23593" name="Oval 41">
            <a:extLst>
              <a:ext uri="{FF2B5EF4-FFF2-40B4-BE49-F238E27FC236}">
                <a16:creationId xmlns:a16="http://schemas.microsoft.com/office/drawing/2014/main" id="{D5FC5F59-6E77-4001-95BE-E6C10698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110</a:t>
            </a:r>
          </a:p>
        </p:txBody>
      </p:sp>
      <p:sp>
        <p:nvSpPr>
          <p:cNvPr id="23594" name="Oval 42">
            <a:extLst>
              <a:ext uri="{FF2B5EF4-FFF2-40B4-BE49-F238E27FC236}">
                <a16:creationId xmlns:a16="http://schemas.microsoft.com/office/drawing/2014/main" id="{4BD8CF66-97FA-4E48-AC8F-A3357698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109</a:t>
            </a:r>
          </a:p>
        </p:txBody>
      </p:sp>
      <p:sp>
        <p:nvSpPr>
          <p:cNvPr id="23595" name="Oval 43">
            <a:extLst>
              <a:ext uri="{FF2B5EF4-FFF2-40B4-BE49-F238E27FC236}">
                <a16:creationId xmlns:a16="http://schemas.microsoft.com/office/drawing/2014/main" id="{90ED30F6-14AB-4B81-8B1B-C7A9C6FFA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108</a:t>
            </a:r>
          </a:p>
        </p:txBody>
      </p:sp>
      <p:sp>
        <p:nvSpPr>
          <p:cNvPr id="23596" name="Oval 44">
            <a:extLst>
              <a:ext uri="{FF2B5EF4-FFF2-40B4-BE49-F238E27FC236}">
                <a16:creationId xmlns:a16="http://schemas.microsoft.com/office/drawing/2014/main" id="{864D7B67-DC82-4E64-81BC-EA78F63A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107</a:t>
            </a:r>
          </a:p>
        </p:txBody>
      </p:sp>
      <p:sp>
        <p:nvSpPr>
          <p:cNvPr id="23597" name="Oval 45">
            <a:extLst>
              <a:ext uri="{FF2B5EF4-FFF2-40B4-BE49-F238E27FC236}">
                <a16:creationId xmlns:a16="http://schemas.microsoft.com/office/drawing/2014/main" id="{0C10D2F0-EDD4-4CFE-8E69-FCE7870A2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106</a:t>
            </a:r>
          </a:p>
        </p:txBody>
      </p:sp>
      <p:sp>
        <p:nvSpPr>
          <p:cNvPr id="23598" name="Oval 46">
            <a:extLst>
              <a:ext uri="{FF2B5EF4-FFF2-40B4-BE49-F238E27FC236}">
                <a16:creationId xmlns:a16="http://schemas.microsoft.com/office/drawing/2014/main" id="{63D6A51B-B527-4135-941E-0637B5D3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105</a:t>
            </a:r>
          </a:p>
        </p:txBody>
      </p:sp>
      <p:sp>
        <p:nvSpPr>
          <p:cNvPr id="23599" name="Oval 47">
            <a:extLst>
              <a:ext uri="{FF2B5EF4-FFF2-40B4-BE49-F238E27FC236}">
                <a16:creationId xmlns:a16="http://schemas.microsoft.com/office/drawing/2014/main" id="{A1D2EDCA-D527-41F1-A7C0-3257E16B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104</a:t>
            </a:r>
          </a:p>
        </p:txBody>
      </p:sp>
      <p:sp>
        <p:nvSpPr>
          <p:cNvPr id="23600" name="Oval 48">
            <a:extLst>
              <a:ext uri="{FF2B5EF4-FFF2-40B4-BE49-F238E27FC236}">
                <a16:creationId xmlns:a16="http://schemas.microsoft.com/office/drawing/2014/main" id="{C01C7572-555F-4A40-9C44-B1B2F141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103</a:t>
            </a:r>
          </a:p>
        </p:txBody>
      </p:sp>
      <p:sp>
        <p:nvSpPr>
          <p:cNvPr id="23601" name="Oval 49">
            <a:extLst>
              <a:ext uri="{FF2B5EF4-FFF2-40B4-BE49-F238E27FC236}">
                <a16:creationId xmlns:a16="http://schemas.microsoft.com/office/drawing/2014/main" id="{A8372613-552C-4CEE-AFD2-AE1C039C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102</a:t>
            </a:r>
          </a:p>
        </p:txBody>
      </p:sp>
      <p:sp>
        <p:nvSpPr>
          <p:cNvPr id="23602" name="Oval 50">
            <a:extLst>
              <a:ext uri="{FF2B5EF4-FFF2-40B4-BE49-F238E27FC236}">
                <a16:creationId xmlns:a16="http://schemas.microsoft.com/office/drawing/2014/main" id="{9AE0970F-C331-4C8A-85C9-8880F3603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101</a:t>
            </a:r>
          </a:p>
        </p:txBody>
      </p:sp>
      <p:sp>
        <p:nvSpPr>
          <p:cNvPr id="23603" name="Oval 51">
            <a:extLst>
              <a:ext uri="{FF2B5EF4-FFF2-40B4-BE49-F238E27FC236}">
                <a16:creationId xmlns:a16="http://schemas.microsoft.com/office/drawing/2014/main" id="{1BA72544-B7BD-48E8-B95C-5E37F2FF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100</a:t>
            </a:r>
          </a:p>
        </p:txBody>
      </p:sp>
      <p:sp>
        <p:nvSpPr>
          <p:cNvPr id="23604" name="Oval 52">
            <a:extLst>
              <a:ext uri="{FF2B5EF4-FFF2-40B4-BE49-F238E27FC236}">
                <a16:creationId xmlns:a16="http://schemas.microsoft.com/office/drawing/2014/main" id="{0D704CEB-7585-4CA4-BF31-F3E97BFB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99</a:t>
            </a:r>
          </a:p>
        </p:txBody>
      </p:sp>
      <p:sp>
        <p:nvSpPr>
          <p:cNvPr id="23605" name="Oval 53">
            <a:extLst>
              <a:ext uri="{FF2B5EF4-FFF2-40B4-BE49-F238E27FC236}">
                <a16:creationId xmlns:a16="http://schemas.microsoft.com/office/drawing/2014/main" id="{E6305FF7-D702-4C15-88FF-58A061F6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98</a:t>
            </a:r>
          </a:p>
        </p:txBody>
      </p:sp>
      <p:sp>
        <p:nvSpPr>
          <p:cNvPr id="23606" name="Oval 54">
            <a:extLst>
              <a:ext uri="{FF2B5EF4-FFF2-40B4-BE49-F238E27FC236}">
                <a16:creationId xmlns:a16="http://schemas.microsoft.com/office/drawing/2014/main" id="{79937717-2B72-4E89-85BA-ADD14B168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97</a:t>
            </a:r>
          </a:p>
        </p:txBody>
      </p:sp>
      <p:sp>
        <p:nvSpPr>
          <p:cNvPr id="23607" name="Oval 55">
            <a:extLst>
              <a:ext uri="{FF2B5EF4-FFF2-40B4-BE49-F238E27FC236}">
                <a16:creationId xmlns:a16="http://schemas.microsoft.com/office/drawing/2014/main" id="{4C3064B0-1CE0-4D0D-BA7F-25582C5AE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96</a:t>
            </a:r>
          </a:p>
        </p:txBody>
      </p:sp>
      <p:sp>
        <p:nvSpPr>
          <p:cNvPr id="23608" name="Oval 56">
            <a:extLst>
              <a:ext uri="{FF2B5EF4-FFF2-40B4-BE49-F238E27FC236}">
                <a16:creationId xmlns:a16="http://schemas.microsoft.com/office/drawing/2014/main" id="{C15CC5C4-1AF6-4FDB-951D-EF4C827EE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95</a:t>
            </a:r>
          </a:p>
        </p:txBody>
      </p:sp>
      <p:sp>
        <p:nvSpPr>
          <p:cNvPr id="23609" name="Oval 57">
            <a:extLst>
              <a:ext uri="{FF2B5EF4-FFF2-40B4-BE49-F238E27FC236}">
                <a16:creationId xmlns:a16="http://schemas.microsoft.com/office/drawing/2014/main" id="{7F39D4F6-9731-4A90-81CC-D4BA3A8A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94</a:t>
            </a:r>
          </a:p>
        </p:txBody>
      </p:sp>
      <p:sp>
        <p:nvSpPr>
          <p:cNvPr id="23610" name="Oval 58">
            <a:extLst>
              <a:ext uri="{FF2B5EF4-FFF2-40B4-BE49-F238E27FC236}">
                <a16:creationId xmlns:a16="http://schemas.microsoft.com/office/drawing/2014/main" id="{C8916EF7-D61D-4635-B0B5-E874D18A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93</a:t>
            </a:r>
          </a:p>
        </p:txBody>
      </p:sp>
      <p:sp>
        <p:nvSpPr>
          <p:cNvPr id="23611" name="Oval 59">
            <a:extLst>
              <a:ext uri="{FF2B5EF4-FFF2-40B4-BE49-F238E27FC236}">
                <a16:creationId xmlns:a16="http://schemas.microsoft.com/office/drawing/2014/main" id="{6D2CA644-0181-4509-A75D-F88C4816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92</a:t>
            </a:r>
          </a:p>
        </p:txBody>
      </p:sp>
      <p:sp>
        <p:nvSpPr>
          <p:cNvPr id="23612" name="Oval 60">
            <a:extLst>
              <a:ext uri="{FF2B5EF4-FFF2-40B4-BE49-F238E27FC236}">
                <a16:creationId xmlns:a16="http://schemas.microsoft.com/office/drawing/2014/main" id="{73F98582-CDA6-4A1B-A177-CF20ED14E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91</a:t>
            </a:r>
          </a:p>
        </p:txBody>
      </p:sp>
      <p:sp>
        <p:nvSpPr>
          <p:cNvPr id="23613" name="Oval 61">
            <a:extLst>
              <a:ext uri="{FF2B5EF4-FFF2-40B4-BE49-F238E27FC236}">
                <a16:creationId xmlns:a16="http://schemas.microsoft.com/office/drawing/2014/main" id="{CBB9A096-3604-4845-BA9D-7C13E2D0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90</a:t>
            </a:r>
          </a:p>
        </p:txBody>
      </p:sp>
      <p:sp>
        <p:nvSpPr>
          <p:cNvPr id="23614" name="Oval 62">
            <a:extLst>
              <a:ext uri="{FF2B5EF4-FFF2-40B4-BE49-F238E27FC236}">
                <a16:creationId xmlns:a16="http://schemas.microsoft.com/office/drawing/2014/main" id="{2EFE397E-54A4-4AE4-B8FB-9038B8E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89</a:t>
            </a:r>
          </a:p>
        </p:txBody>
      </p:sp>
      <p:sp>
        <p:nvSpPr>
          <p:cNvPr id="23615" name="Oval 63">
            <a:extLst>
              <a:ext uri="{FF2B5EF4-FFF2-40B4-BE49-F238E27FC236}">
                <a16:creationId xmlns:a16="http://schemas.microsoft.com/office/drawing/2014/main" id="{AAC90431-B402-4E4B-84F4-DADA9BB7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88</a:t>
            </a:r>
          </a:p>
        </p:txBody>
      </p:sp>
      <p:sp>
        <p:nvSpPr>
          <p:cNvPr id="23616" name="Oval 64">
            <a:extLst>
              <a:ext uri="{FF2B5EF4-FFF2-40B4-BE49-F238E27FC236}">
                <a16:creationId xmlns:a16="http://schemas.microsoft.com/office/drawing/2014/main" id="{3850CB13-51E2-44C9-BE47-093CAD0C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87</a:t>
            </a:r>
          </a:p>
        </p:txBody>
      </p:sp>
      <p:sp>
        <p:nvSpPr>
          <p:cNvPr id="23617" name="Oval 65">
            <a:extLst>
              <a:ext uri="{FF2B5EF4-FFF2-40B4-BE49-F238E27FC236}">
                <a16:creationId xmlns:a16="http://schemas.microsoft.com/office/drawing/2014/main" id="{88B0957C-8A30-4F40-A787-D7E3FBE8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86</a:t>
            </a:r>
          </a:p>
        </p:txBody>
      </p:sp>
      <p:sp>
        <p:nvSpPr>
          <p:cNvPr id="23618" name="Oval 66">
            <a:extLst>
              <a:ext uri="{FF2B5EF4-FFF2-40B4-BE49-F238E27FC236}">
                <a16:creationId xmlns:a16="http://schemas.microsoft.com/office/drawing/2014/main" id="{DF7510C5-9228-4E35-A6F1-2DBD07CFC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85</a:t>
            </a:r>
          </a:p>
        </p:txBody>
      </p:sp>
      <p:sp>
        <p:nvSpPr>
          <p:cNvPr id="23619" name="Oval 67">
            <a:extLst>
              <a:ext uri="{FF2B5EF4-FFF2-40B4-BE49-F238E27FC236}">
                <a16:creationId xmlns:a16="http://schemas.microsoft.com/office/drawing/2014/main" id="{B85980E7-4CD3-4BA5-965E-CFB73F8B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84</a:t>
            </a:r>
          </a:p>
        </p:txBody>
      </p:sp>
      <p:sp>
        <p:nvSpPr>
          <p:cNvPr id="23620" name="Oval 68">
            <a:extLst>
              <a:ext uri="{FF2B5EF4-FFF2-40B4-BE49-F238E27FC236}">
                <a16:creationId xmlns:a16="http://schemas.microsoft.com/office/drawing/2014/main" id="{86AD0D6D-6F13-4682-84EE-FBFED8AE8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83</a:t>
            </a:r>
          </a:p>
        </p:txBody>
      </p:sp>
      <p:sp>
        <p:nvSpPr>
          <p:cNvPr id="23621" name="Oval 69">
            <a:extLst>
              <a:ext uri="{FF2B5EF4-FFF2-40B4-BE49-F238E27FC236}">
                <a16:creationId xmlns:a16="http://schemas.microsoft.com/office/drawing/2014/main" id="{51AFA05F-B22A-4997-908C-E9C51541F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82</a:t>
            </a:r>
          </a:p>
        </p:txBody>
      </p:sp>
      <p:sp>
        <p:nvSpPr>
          <p:cNvPr id="23622" name="Oval 70">
            <a:extLst>
              <a:ext uri="{FF2B5EF4-FFF2-40B4-BE49-F238E27FC236}">
                <a16:creationId xmlns:a16="http://schemas.microsoft.com/office/drawing/2014/main" id="{9789BAEC-8842-4876-80BB-2B6ED9B2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81</a:t>
            </a:r>
          </a:p>
        </p:txBody>
      </p:sp>
      <p:sp>
        <p:nvSpPr>
          <p:cNvPr id="23623" name="Oval 71">
            <a:extLst>
              <a:ext uri="{FF2B5EF4-FFF2-40B4-BE49-F238E27FC236}">
                <a16:creationId xmlns:a16="http://schemas.microsoft.com/office/drawing/2014/main" id="{F77E88C1-EFC7-465B-8457-CDA7D5CA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80</a:t>
            </a:r>
          </a:p>
        </p:txBody>
      </p:sp>
      <p:sp>
        <p:nvSpPr>
          <p:cNvPr id="23624" name="Oval 72">
            <a:extLst>
              <a:ext uri="{FF2B5EF4-FFF2-40B4-BE49-F238E27FC236}">
                <a16:creationId xmlns:a16="http://schemas.microsoft.com/office/drawing/2014/main" id="{51075EE7-62DF-4A18-9448-6CE80476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79</a:t>
            </a:r>
          </a:p>
        </p:txBody>
      </p:sp>
      <p:sp>
        <p:nvSpPr>
          <p:cNvPr id="23625" name="Oval 73">
            <a:extLst>
              <a:ext uri="{FF2B5EF4-FFF2-40B4-BE49-F238E27FC236}">
                <a16:creationId xmlns:a16="http://schemas.microsoft.com/office/drawing/2014/main" id="{B117DA3F-834A-4E47-BB9A-9CBB8B71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78</a:t>
            </a:r>
          </a:p>
        </p:txBody>
      </p:sp>
      <p:sp>
        <p:nvSpPr>
          <p:cNvPr id="23626" name="Oval 74">
            <a:extLst>
              <a:ext uri="{FF2B5EF4-FFF2-40B4-BE49-F238E27FC236}">
                <a16:creationId xmlns:a16="http://schemas.microsoft.com/office/drawing/2014/main" id="{27108C91-CD3F-4EC0-B72A-6FDFD23F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77</a:t>
            </a:r>
          </a:p>
        </p:txBody>
      </p:sp>
      <p:sp>
        <p:nvSpPr>
          <p:cNvPr id="23627" name="Oval 75">
            <a:extLst>
              <a:ext uri="{FF2B5EF4-FFF2-40B4-BE49-F238E27FC236}">
                <a16:creationId xmlns:a16="http://schemas.microsoft.com/office/drawing/2014/main" id="{1D80C46F-CEF1-4EED-986B-4C3E2EE39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76</a:t>
            </a:r>
          </a:p>
        </p:txBody>
      </p:sp>
      <p:sp>
        <p:nvSpPr>
          <p:cNvPr id="23628" name="Oval 76">
            <a:extLst>
              <a:ext uri="{FF2B5EF4-FFF2-40B4-BE49-F238E27FC236}">
                <a16:creationId xmlns:a16="http://schemas.microsoft.com/office/drawing/2014/main" id="{247C1D09-F172-41A6-9A53-953F80A2C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75</a:t>
            </a:r>
          </a:p>
        </p:txBody>
      </p:sp>
      <p:sp>
        <p:nvSpPr>
          <p:cNvPr id="23629" name="Oval 77">
            <a:extLst>
              <a:ext uri="{FF2B5EF4-FFF2-40B4-BE49-F238E27FC236}">
                <a16:creationId xmlns:a16="http://schemas.microsoft.com/office/drawing/2014/main" id="{66E20AA8-FB8F-407F-9084-B3917B1B6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74</a:t>
            </a:r>
          </a:p>
        </p:txBody>
      </p:sp>
      <p:sp>
        <p:nvSpPr>
          <p:cNvPr id="23630" name="Oval 78">
            <a:extLst>
              <a:ext uri="{FF2B5EF4-FFF2-40B4-BE49-F238E27FC236}">
                <a16:creationId xmlns:a16="http://schemas.microsoft.com/office/drawing/2014/main" id="{CE462279-B9E4-4EF1-846E-1711AD58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73</a:t>
            </a:r>
          </a:p>
        </p:txBody>
      </p:sp>
      <p:sp>
        <p:nvSpPr>
          <p:cNvPr id="23631" name="Oval 79">
            <a:extLst>
              <a:ext uri="{FF2B5EF4-FFF2-40B4-BE49-F238E27FC236}">
                <a16:creationId xmlns:a16="http://schemas.microsoft.com/office/drawing/2014/main" id="{368B0947-59E5-47E2-B6DB-DC28B3525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72</a:t>
            </a:r>
          </a:p>
        </p:txBody>
      </p:sp>
      <p:sp>
        <p:nvSpPr>
          <p:cNvPr id="23632" name="Oval 80">
            <a:extLst>
              <a:ext uri="{FF2B5EF4-FFF2-40B4-BE49-F238E27FC236}">
                <a16:creationId xmlns:a16="http://schemas.microsoft.com/office/drawing/2014/main" id="{69C54FB4-BE13-40A4-83AE-390CC0C6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71</a:t>
            </a:r>
          </a:p>
        </p:txBody>
      </p:sp>
      <p:sp>
        <p:nvSpPr>
          <p:cNvPr id="23633" name="Oval 81">
            <a:extLst>
              <a:ext uri="{FF2B5EF4-FFF2-40B4-BE49-F238E27FC236}">
                <a16:creationId xmlns:a16="http://schemas.microsoft.com/office/drawing/2014/main" id="{7DB7BE27-24D2-45B3-B00C-B9F7C6A1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70</a:t>
            </a:r>
          </a:p>
        </p:txBody>
      </p:sp>
      <p:sp>
        <p:nvSpPr>
          <p:cNvPr id="23634" name="Oval 82">
            <a:extLst>
              <a:ext uri="{FF2B5EF4-FFF2-40B4-BE49-F238E27FC236}">
                <a16:creationId xmlns:a16="http://schemas.microsoft.com/office/drawing/2014/main" id="{BF763071-052F-4406-93C9-510D8CE67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69</a:t>
            </a:r>
          </a:p>
        </p:txBody>
      </p:sp>
      <p:sp>
        <p:nvSpPr>
          <p:cNvPr id="23635" name="Oval 83">
            <a:extLst>
              <a:ext uri="{FF2B5EF4-FFF2-40B4-BE49-F238E27FC236}">
                <a16:creationId xmlns:a16="http://schemas.microsoft.com/office/drawing/2014/main" id="{C8300CFF-5A86-4CD5-9F39-A9FFCD0AE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68</a:t>
            </a:r>
          </a:p>
        </p:txBody>
      </p:sp>
      <p:sp>
        <p:nvSpPr>
          <p:cNvPr id="23636" name="Oval 84">
            <a:extLst>
              <a:ext uri="{FF2B5EF4-FFF2-40B4-BE49-F238E27FC236}">
                <a16:creationId xmlns:a16="http://schemas.microsoft.com/office/drawing/2014/main" id="{BCA33F99-1C83-4D94-B03B-8D132368B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67</a:t>
            </a:r>
          </a:p>
        </p:txBody>
      </p:sp>
      <p:sp>
        <p:nvSpPr>
          <p:cNvPr id="23637" name="Oval 85">
            <a:extLst>
              <a:ext uri="{FF2B5EF4-FFF2-40B4-BE49-F238E27FC236}">
                <a16:creationId xmlns:a16="http://schemas.microsoft.com/office/drawing/2014/main" id="{52EC6481-56EA-4921-A77D-4AD7B6E3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66</a:t>
            </a:r>
          </a:p>
        </p:txBody>
      </p:sp>
      <p:sp>
        <p:nvSpPr>
          <p:cNvPr id="23638" name="Oval 86">
            <a:extLst>
              <a:ext uri="{FF2B5EF4-FFF2-40B4-BE49-F238E27FC236}">
                <a16:creationId xmlns:a16="http://schemas.microsoft.com/office/drawing/2014/main" id="{5A693D6E-8965-43CC-AEC9-38BFFCB0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65</a:t>
            </a:r>
          </a:p>
        </p:txBody>
      </p:sp>
      <p:sp>
        <p:nvSpPr>
          <p:cNvPr id="23639" name="Oval 87">
            <a:extLst>
              <a:ext uri="{FF2B5EF4-FFF2-40B4-BE49-F238E27FC236}">
                <a16:creationId xmlns:a16="http://schemas.microsoft.com/office/drawing/2014/main" id="{12715767-DCFB-4993-A613-717843C2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64</a:t>
            </a:r>
          </a:p>
        </p:txBody>
      </p:sp>
      <p:sp>
        <p:nvSpPr>
          <p:cNvPr id="23640" name="Oval 88">
            <a:extLst>
              <a:ext uri="{FF2B5EF4-FFF2-40B4-BE49-F238E27FC236}">
                <a16:creationId xmlns:a16="http://schemas.microsoft.com/office/drawing/2014/main" id="{2CED4409-D22E-4461-868E-A72FED40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63</a:t>
            </a:r>
          </a:p>
        </p:txBody>
      </p:sp>
      <p:sp>
        <p:nvSpPr>
          <p:cNvPr id="23641" name="Oval 89">
            <a:extLst>
              <a:ext uri="{FF2B5EF4-FFF2-40B4-BE49-F238E27FC236}">
                <a16:creationId xmlns:a16="http://schemas.microsoft.com/office/drawing/2014/main" id="{4ED4C711-CA87-4AE4-B0C1-8AFA160A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62</a:t>
            </a:r>
          </a:p>
        </p:txBody>
      </p:sp>
      <p:sp>
        <p:nvSpPr>
          <p:cNvPr id="23642" name="Oval 90">
            <a:extLst>
              <a:ext uri="{FF2B5EF4-FFF2-40B4-BE49-F238E27FC236}">
                <a16:creationId xmlns:a16="http://schemas.microsoft.com/office/drawing/2014/main" id="{61FAC899-119B-43A7-8704-C718E5C77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61</a:t>
            </a:r>
          </a:p>
        </p:txBody>
      </p:sp>
      <p:sp>
        <p:nvSpPr>
          <p:cNvPr id="23643" name="Oval 91">
            <a:extLst>
              <a:ext uri="{FF2B5EF4-FFF2-40B4-BE49-F238E27FC236}">
                <a16:creationId xmlns:a16="http://schemas.microsoft.com/office/drawing/2014/main" id="{E5E474E3-B326-48D2-B230-09EC9C79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60</a:t>
            </a:r>
          </a:p>
        </p:txBody>
      </p:sp>
      <p:sp>
        <p:nvSpPr>
          <p:cNvPr id="23644" name="Oval 92">
            <a:extLst>
              <a:ext uri="{FF2B5EF4-FFF2-40B4-BE49-F238E27FC236}">
                <a16:creationId xmlns:a16="http://schemas.microsoft.com/office/drawing/2014/main" id="{88E76CDF-8473-4E3D-B0FA-81C4491CF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59</a:t>
            </a:r>
          </a:p>
        </p:txBody>
      </p:sp>
      <p:sp>
        <p:nvSpPr>
          <p:cNvPr id="23645" name="Oval 93">
            <a:extLst>
              <a:ext uri="{FF2B5EF4-FFF2-40B4-BE49-F238E27FC236}">
                <a16:creationId xmlns:a16="http://schemas.microsoft.com/office/drawing/2014/main" id="{276657BA-4EDE-4BFA-B16B-E8A1482A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58</a:t>
            </a:r>
          </a:p>
        </p:txBody>
      </p:sp>
      <p:sp>
        <p:nvSpPr>
          <p:cNvPr id="23646" name="Oval 94">
            <a:extLst>
              <a:ext uri="{FF2B5EF4-FFF2-40B4-BE49-F238E27FC236}">
                <a16:creationId xmlns:a16="http://schemas.microsoft.com/office/drawing/2014/main" id="{06EFE7F7-81BB-4789-89E9-105F6F7B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57</a:t>
            </a:r>
          </a:p>
        </p:txBody>
      </p:sp>
      <p:sp>
        <p:nvSpPr>
          <p:cNvPr id="23647" name="Oval 95">
            <a:extLst>
              <a:ext uri="{FF2B5EF4-FFF2-40B4-BE49-F238E27FC236}">
                <a16:creationId xmlns:a16="http://schemas.microsoft.com/office/drawing/2014/main" id="{2F3FF22F-9613-4C88-8B1C-10670A8C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56</a:t>
            </a:r>
          </a:p>
        </p:txBody>
      </p:sp>
      <p:sp>
        <p:nvSpPr>
          <p:cNvPr id="23648" name="Oval 96">
            <a:extLst>
              <a:ext uri="{FF2B5EF4-FFF2-40B4-BE49-F238E27FC236}">
                <a16:creationId xmlns:a16="http://schemas.microsoft.com/office/drawing/2014/main" id="{0D498946-A019-46C7-A908-64D9AE260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55</a:t>
            </a:r>
          </a:p>
        </p:txBody>
      </p:sp>
      <p:sp>
        <p:nvSpPr>
          <p:cNvPr id="23649" name="Oval 97">
            <a:extLst>
              <a:ext uri="{FF2B5EF4-FFF2-40B4-BE49-F238E27FC236}">
                <a16:creationId xmlns:a16="http://schemas.microsoft.com/office/drawing/2014/main" id="{D4FC994E-7E4C-4A86-B2CB-9B2996CA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54</a:t>
            </a:r>
          </a:p>
        </p:txBody>
      </p:sp>
      <p:sp>
        <p:nvSpPr>
          <p:cNvPr id="23650" name="Oval 98">
            <a:extLst>
              <a:ext uri="{FF2B5EF4-FFF2-40B4-BE49-F238E27FC236}">
                <a16:creationId xmlns:a16="http://schemas.microsoft.com/office/drawing/2014/main" id="{D83F0BD1-04A7-4386-AA18-4590F851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53</a:t>
            </a:r>
          </a:p>
        </p:txBody>
      </p:sp>
      <p:sp>
        <p:nvSpPr>
          <p:cNvPr id="23651" name="Oval 99">
            <a:extLst>
              <a:ext uri="{FF2B5EF4-FFF2-40B4-BE49-F238E27FC236}">
                <a16:creationId xmlns:a16="http://schemas.microsoft.com/office/drawing/2014/main" id="{D1A928B1-0508-40D5-A367-189BD715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52</a:t>
            </a:r>
          </a:p>
        </p:txBody>
      </p:sp>
      <p:sp>
        <p:nvSpPr>
          <p:cNvPr id="23652" name="Oval 100">
            <a:extLst>
              <a:ext uri="{FF2B5EF4-FFF2-40B4-BE49-F238E27FC236}">
                <a16:creationId xmlns:a16="http://schemas.microsoft.com/office/drawing/2014/main" id="{2B1CA539-0DAF-4F60-BEA3-7264818D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51</a:t>
            </a:r>
          </a:p>
        </p:txBody>
      </p:sp>
      <p:sp>
        <p:nvSpPr>
          <p:cNvPr id="23653" name="Oval 101">
            <a:extLst>
              <a:ext uri="{FF2B5EF4-FFF2-40B4-BE49-F238E27FC236}">
                <a16:creationId xmlns:a16="http://schemas.microsoft.com/office/drawing/2014/main" id="{59E9F0FF-32A1-4207-9174-170D1592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50</a:t>
            </a:r>
          </a:p>
        </p:txBody>
      </p:sp>
      <p:sp>
        <p:nvSpPr>
          <p:cNvPr id="23654" name="Oval 102">
            <a:extLst>
              <a:ext uri="{FF2B5EF4-FFF2-40B4-BE49-F238E27FC236}">
                <a16:creationId xmlns:a16="http://schemas.microsoft.com/office/drawing/2014/main" id="{0B7BA669-0812-449C-ABD5-83743BFF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49</a:t>
            </a:r>
          </a:p>
        </p:txBody>
      </p:sp>
      <p:sp>
        <p:nvSpPr>
          <p:cNvPr id="23655" name="Oval 103">
            <a:extLst>
              <a:ext uri="{FF2B5EF4-FFF2-40B4-BE49-F238E27FC236}">
                <a16:creationId xmlns:a16="http://schemas.microsoft.com/office/drawing/2014/main" id="{49717D51-F126-4025-A868-19BA5F68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48</a:t>
            </a:r>
          </a:p>
        </p:txBody>
      </p:sp>
      <p:sp>
        <p:nvSpPr>
          <p:cNvPr id="23656" name="Oval 104">
            <a:extLst>
              <a:ext uri="{FF2B5EF4-FFF2-40B4-BE49-F238E27FC236}">
                <a16:creationId xmlns:a16="http://schemas.microsoft.com/office/drawing/2014/main" id="{EBB14799-8E59-411B-90CA-8A922127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47</a:t>
            </a:r>
          </a:p>
        </p:txBody>
      </p:sp>
      <p:sp>
        <p:nvSpPr>
          <p:cNvPr id="23657" name="Oval 105">
            <a:extLst>
              <a:ext uri="{FF2B5EF4-FFF2-40B4-BE49-F238E27FC236}">
                <a16:creationId xmlns:a16="http://schemas.microsoft.com/office/drawing/2014/main" id="{B4BA2D8C-9F95-4687-86B9-99BE6EDD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46</a:t>
            </a:r>
          </a:p>
        </p:txBody>
      </p:sp>
      <p:sp>
        <p:nvSpPr>
          <p:cNvPr id="23658" name="Oval 106">
            <a:extLst>
              <a:ext uri="{FF2B5EF4-FFF2-40B4-BE49-F238E27FC236}">
                <a16:creationId xmlns:a16="http://schemas.microsoft.com/office/drawing/2014/main" id="{CC4E3DCD-9207-4D11-8E37-37CCAD0D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45</a:t>
            </a:r>
          </a:p>
        </p:txBody>
      </p:sp>
      <p:sp>
        <p:nvSpPr>
          <p:cNvPr id="23659" name="Oval 107">
            <a:extLst>
              <a:ext uri="{FF2B5EF4-FFF2-40B4-BE49-F238E27FC236}">
                <a16:creationId xmlns:a16="http://schemas.microsoft.com/office/drawing/2014/main" id="{705E6F31-E2D8-4F21-AD53-0B64EDBE8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44</a:t>
            </a:r>
          </a:p>
        </p:txBody>
      </p:sp>
      <p:sp>
        <p:nvSpPr>
          <p:cNvPr id="23660" name="Oval 108">
            <a:extLst>
              <a:ext uri="{FF2B5EF4-FFF2-40B4-BE49-F238E27FC236}">
                <a16:creationId xmlns:a16="http://schemas.microsoft.com/office/drawing/2014/main" id="{8CD00F7D-6BDF-45A5-8C4E-1BE22A157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43</a:t>
            </a:r>
          </a:p>
        </p:txBody>
      </p:sp>
      <p:sp>
        <p:nvSpPr>
          <p:cNvPr id="23661" name="Oval 109">
            <a:extLst>
              <a:ext uri="{FF2B5EF4-FFF2-40B4-BE49-F238E27FC236}">
                <a16:creationId xmlns:a16="http://schemas.microsoft.com/office/drawing/2014/main" id="{6E8FB326-1632-4EE4-85E6-61128387E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42</a:t>
            </a:r>
          </a:p>
        </p:txBody>
      </p:sp>
      <p:sp>
        <p:nvSpPr>
          <p:cNvPr id="23662" name="Oval 110">
            <a:extLst>
              <a:ext uri="{FF2B5EF4-FFF2-40B4-BE49-F238E27FC236}">
                <a16:creationId xmlns:a16="http://schemas.microsoft.com/office/drawing/2014/main" id="{E4C68D94-9274-42F7-9AE0-690DE8927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41</a:t>
            </a:r>
          </a:p>
        </p:txBody>
      </p:sp>
      <p:sp>
        <p:nvSpPr>
          <p:cNvPr id="23663" name="Oval 111">
            <a:extLst>
              <a:ext uri="{FF2B5EF4-FFF2-40B4-BE49-F238E27FC236}">
                <a16:creationId xmlns:a16="http://schemas.microsoft.com/office/drawing/2014/main" id="{9D95364F-0D42-4FDB-83A1-BB3AF8938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40</a:t>
            </a:r>
          </a:p>
        </p:txBody>
      </p:sp>
      <p:sp>
        <p:nvSpPr>
          <p:cNvPr id="23664" name="Oval 112">
            <a:extLst>
              <a:ext uri="{FF2B5EF4-FFF2-40B4-BE49-F238E27FC236}">
                <a16:creationId xmlns:a16="http://schemas.microsoft.com/office/drawing/2014/main" id="{B5DFC40F-E634-465C-82FA-2F8BA4C9A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39</a:t>
            </a:r>
          </a:p>
        </p:txBody>
      </p:sp>
      <p:sp>
        <p:nvSpPr>
          <p:cNvPr id="23665" name="Oval 113">
            <a:extLst>
              <a:ext uri="{FF2B5EF4-FFF2-40B4-BE49-F238E27FC236}">
                <a16:creationId xmlns:a16="http://schemas.microsoft.com/office/drawing/2014/main" id="{2EDE0037-3B36-4483-B5AC-4E92C25B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38</a:t>
            </a:r>
          </a:p>
        </p:txBody>
      </p:sp>
      <p:sp>
        <p:nvSpPr>
          <p:cNvPr id="23666" name="Oval 114">
            <a:extLst>
              <a:ext uri="{FF2B5EF4-FFF2-40B4-BE49-F238E27FC236}">
                <a16:creationId xmlns:a16="http://schemas.microsoft.com/office/drawing/2014/main" id="{C7103D95-F2F7-4F34-AE18-3CE39AD8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37</a:t>
            </a:r>
          </a:p>
        </p:txBody>
      </p:sp>
      <p:sp>
        <p:nvSpPr>
          <p:cNvPr id="23667" name="Oval 115">
            <a:extLst>
              <a:ext uri="{FF2B5EF4-FFF2-40B4-BE49-F238E27FC236}">
                <a16:creationId xmlns:a16="http://schemas.microsoft.com/office/drawing/2014/main" id="{D622C2E0-682B-42A9-B2EC-EF9065D05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36</a:t>
            </a:r>
          </a:p>
        </p:txBody>
      </p:sp>
      <p:sp>
        <p:nvSpPr>
          <p:cNvPr id="23668" name="Oval 116">
            <a:extLst>
              <a:ext uri="{FF2B5EF4-FFF2-40B4-BE49-F238E27FC236}">
                <a16:creationId xmlns:a16="http://schemas.microsoft.com/office/drawing/2014/main" id="{7DCEE7DE-AD97-492C-BD02-5ECFC158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35</a:t>
            </a:r>
          </a:p>
        </p:txBody>
      </p:sp>
      <p:sp>
        <p:nvSpPr>
          <p:cNvPr id="23669" name="Oval 117">
            <a:extLst>
              <a:ext uri="{FF2B5EF4-FFF2-40B4-BE49-F238E27FC236}">
                <a16:creationId xmlns:a16="http://schemas.microsoft.com/office/drawing/2014/main" id="{D364D305-1043-40DC-8032-9996A1F40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34</a:t>
            </a:r>
          </a:p>
        </p:txBody>
      </p:sp>
      <p:sp>
        <p:nvSpPr>
          <p:cNvPr id="23670" name="Oval 118">
            <a:extLst>
              <a:ext uri="{FF2B5EF4-FFF2-40B4-BE49-F238E27FC236}">
                <a16:creationId xmlns:a16="http://schemas.microsoft.com/office/drawing/2014/main" id="{D2FF646E-6AD4-4E8B-9E30-A87F71C18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33</a:t>
            </a:r>
          </a:p>
        </p:txBody>
      </p:sp>
      <p:sp>
        <p:nvSpPr>
          <p:cNvPr id="23671" name="Oval 119">
            <a:extLst>
              <a:ext uri="{FF2B5EF4-FFF2-40B4-BE49-F238E27FC236}">
                <a16:creationId xmlns:a16="http://schemas.microsoft.com/office/drawing/2014/main" id="{28798934-418E-4777-8F5C-0339135E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32</a:t>
            </a:r>
          </a:p>
        </p:txBody>
      </p:sp>
      <p:sp>
        <p:nvSpPr>
          <p:cNvPr id="23672" name="Oval 120">
            <a:extLst>
              <a:ext uri="{FF2B5EF4-FFF2-40B4-BE49-F238E27FC236}">
                <a16:creationId xmlns:a16="http://schemas.microsoft.com/office/drawing/2014/main" id="{9174C85B-6E6C-470B-9115-B2F0996F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31</a:t>
            </a:r>
          </a:p>
        </p:txBody>
      </p:sp>
      <p:sp>
        <p:nvSpPr>
          <p:cNvPr id="23673" name="Oval 121">
            <a:extLst>
              <a:ext uri="{FF2B5EF4-FFF2-40B4-BE49-F238E27FC236}">
                <a16:creationId xmlns:a16="http://schemas.microsoft.com/office/drawing/2014/main" id="{EA6C7E29-FA93-4FCC-A0AB-B7AAC318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30</a:t>
            </a:r>
          </a:p>
        </p:txBody>
      </p:sp>
      <p:sp>
        <p:nvSpPr>
          <p:cNvPr id="23674" name="Oval 122">
            <a:extLst>
              <a:ext uri="{FF2B5EF4-FFF2-40B4-BE49-F238E27FC236}">
                <a16:creationId xmlns:a16="http://schemas.microsoft.com/office/drawing/2014/main" id="{DB5FA66C-D80E-4F91-9E1B-DD6151201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29</a:t>
            </a:r>
          </a:p>
        </p:txBody>
      </p:sp>
      <p:sp>
        <p:nvSpPr>
          <p:cNvPr id="23675" name="Oval 123">
            <a:extLst>
              <a:ext uri="{FF2B5EF4-FFF2-40B4-BE49-F238E27FC236}">
                <a16:creationId xmlns:a16="http://schemas.microsoft.com/office/drawing/2014/main" id="{BDAEB644-E77C-43F5-94D6-8CD29D30B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28</a:t>
            </a:r>
          </a:p>
        </p:txBody>
      </p:sp>
      <p:sp>
        <p:nvSpPr>
          <p:cNvPr id="23676" name="Oval 124">
            <a:extLst>
              <a:ext uri="{FF2B5EF4-FFF2-40B4-BE49-F238E27FC236}">
                <a16:creationId xmlns:a16="http://schemas.microsoft.com/office/drawing/2014/main" id="{29A51DE6-7F7C-4781-852B-DC1D126B1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27</a:t>
            </a:r>
          </a:p>
        </p:txBody>
      </p:sp>
      <p:sp>
        <p:nvSpPr>
          <p:cNvPr id="23677" name="Oval 125">
            <a:extLst>
              <a:ext uri="{FF2B5EF4-FFF2-40B4-BE49-F238E27FC236}">
                <a16:creationId xmlns:a16="http://schemas.microsoft.com/office/drawing/2014/main" id="{13FE5499-95E9-440D-AE32-76E119EA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26</a:t>
            </a:r>
          </a:p>
        </p:txBody>
      </p:sp>
      <p:sp>
        <p:nvSpPr>
          <p:cNvPr id="23678" name="Oval 126">
            <a:extLst>
              <a:ext uri="{FF2B5EF4-FFF2-40B4-BE49-F238E27FC236}">
                <a16:creationId xmlns:a16="http://schemas.microsoft.com/office/drawing/2014/main" id="{23C6CB91-BCDB-4BA9-9BE7-D40A6E4B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25</a:t>
            </a:r>
          </a:p>
        </p:txBody>
      </p:sp>
      <p:sp>
        <p:nvSpPr>
          <p:cNvPr id="23679" name="Oval 127">
            <a:extLst>
              <a:ext uri="{FF2B5EF4-FFF2-40B4-BE49-F238E27FC236}">
                <a16:creationId xmlns:a16="http://schemas.microsoft.com/office/drawing/2014/main" id="{F73B1974-E439-476B-B08F-A2F20815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24</a:t>
            </a:r>
          </a:p>
        </p:txBody>
      </p:sp>
      <p:sp>
        <p:nvSpPr>
          <p:cNvPr id="23680" name="Oval 128">
            <a:extLst>
              <a:ext uri="{FF2B5EF4-FFF2-40B4-BE49-F238E27FC236}">
                <a16:creationId xmlns:a16="http://schemas.microsoft.com/office/drawing/2014/main" id="{8B244370-216B-4868-A965-60F13C15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23</a:t>
            </a:r>
          </a:p>
        </p:txBody>
      </p:sp>
      <p:sp>
        <p:nvSpPr>
          <p:cNvPr id="23681" name="Oval 129">
            <a:extLst>
              <a:ext uri="{FF2B5EF4-FFF2-40B4-BE49-F238E27FC236}">
                <a16:creationId xmlns:a16="http://schemas.microsoft.com/office/drawing/2014/main" id="{5B751C05-E788-4538-8A99-6A051796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22</a:t>
            </a:r>
          </a:p>
        </p:txBody>
      </p:sp>
      <p:sp>
        <p:nvSpPr>
          <p:cNvPr id="23682" name="Oval 130">
            <a:extLst>
              <a:ext uri="{FF2B5EF4-FFF2-40B4-BE49-F238E27FC236}">
                <a16:creationId xmlns:a16="http://schemas.microsoft.com/office/drawing/2014/main" id="{41A8FA4E-C3A4-4B51-895C-BADE4F41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21</a:t>
            </a:r>
          </a:p>
        </p:txBody>
      </p:sp>
      <p:sp>
        <p:nvSpPr>
          <p:cNvPr id="23683" name="Oval 131">
            <a:extLst>
              <a:ext uri="{FF2B5EF4-FFF2-40B4-BE49-F238E27FC236}">
                <a16:creationId xmlns:a16="http://schemas.microsoft.com/office/drawing/2014/main" id="{1EB78386-CC38-4695-A664-099B306D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20</a:t>
            </a:r>
          </a:p>
        </p:txBody>
      </p:sp>
      <p:sp>
        <p:nvSpPr>
          <p:cNvPr id="23684" name="Oval 132">
            <a:extLst>
              <a:ext uri="{FF2B5EF4-FFF2-40B4-BE49-F238E27FC236}">
                <a16:creationId xmlns:a16="http://schemas.microsoft.com/office/drawing/2014/main" id="{403C3DF6-CE7B-418D-A3D6-E4E8FEF0C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19</a:t>
            </a:r>
          </a:p>
        </p:txBody>
      </p:sp>
      <p:sp>
        <p:nvSpPr>
          <p:cNvPr id="23685" name="Oval 133">
            <a:extLst>
              <a:ext uri="{FF2B5EF4-FFF2-40B4-BE49-F238E27FC236}">
                <a16:creationId xmlns:a16="http://schemas.microsoft.com/office/drawing/2014/main" id="{225A157B-A832-44B7-AE5F-E6746468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18</a:t>
            </a:r>
          </a:p>
        </p:txBody>
      </p:sp>
      <p:sp>
        <p:nvSpPr>
          <p:cNvPr id="23686" name="Oval 134">
            <a:extLst>
              <a:ext uri="{FF2B5EF4-FFF2-40B4-BE49-F238E27FC236}">
                <a16:creationId xmlns:a16="http://schemas.microsoft.com/office/drawing/2014/main" id="{E228A0A5-D7C5-4931-9590-7CB9F80E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17</a:t>
            </a:r>
          </a:p>
        </p:txBody>
      </p:sp>
      <p:sp>
        <p:nvSpPr>
          <p:cNvPr id="23687" name="Oval 135">
            <a:extLst>
              <a:ext uri="{FF2B5EF4-FFF2-40B4-BE49-F238E27FC236}">
                <a16:creationId xmlns:a16="http://schemas.microsoft.com/office/drawing/2014/main" id="{E47F7B49-ED5E-4CBE-B557-32FEB1FA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16</a:t>
            </a:r>
          </a:p>
        </p:txBody>
      </p:sp>
      <p:sp>
        <p:nvSpPr>
          <p:cNvPr id="23688" name="Oval 136">
            <a:extLst>
              <a:ext uri="{FF2B5EF4-FFF2-40B4-BE49-F238E27FC236}">
                <a16:creationId xmlns:a16="http://schemas.microsoft.com/office/drawing/2014/main" id="{17DF2390-82B9-482E-BE60-FA07F851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15</a:t>
            </a:r>
          </a:p>
        </p:txBody>
      </p:sp>
      <p:sp>
        <p:nvSpPr>
          <p:cNvPr id="23689" name="Oval 137">
            <a:extLst>
              <a:ext uri="{FF2B5EF4-FFF2-40B4-BE49-F238E27FC236}">
                <a16:creationId xmlns:a16="http://schemas.microsoft.com/office/drawing/2014/main" id="{89D175A7-DDD0-4A4E-A994-CAD30FC6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14</a:t>
            </a:r>
          </a:p>
        </p:txBody>
      </p:sp>
      <p:sp>
        <p:nvSpPr>
          <p:cNvPr id="23690" name="Oval 138">
            <a:extLst>
              <a:ext uri="{FF2B5EF4-FFF2-40B4-BE49-F238E27FC236}">
                <a16:creationId xmlns:a16="http://schemas.microsoft.com/office/drawing/2014/main" id="{4A017CDE-492F-4AC8-AF20-FC144BF6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13</a:t>
            </a:r>
          </a:p>
        </p:txBody>
      </p:sp>
      <p:sp>
        <p:nvSpPr>
          <p:cNvPr id="23691" name="Oval 139">
            <a:extLst>
              <a:ext uri="{FF2B5EF4-FFF2-40B4-BE49-F238E27FC236}">
                <a16:creationId xmlns:a16="http://schemas.microsoft.com/office/drawing/2014/main" id="{3E72AB06-AF7A-4A75-BD98-5B9D3277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12</a:t>
            </a:r>
          </a:p>
        </p:txBody>
      </p:sp>
      <p:sp>
        <p:nvSpPr>
          <p:cNvPr id="23692" name="Oval 140">
            <a:extLst>
              <a:ext uri="{FF2B5EF4-FFF2-40B4-BE49-F238E27FC236}">
                <a16:creationId xmlns:a16="http://schemas.microsoft.com/office/drawing/2014/main" id="{C48F1158-8C99-41AA-BFB7-D1B50BC8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11</a:t>
            </a:r>
          </a:p>
        </p:txBody>
      </p:sp>
      <p:sp>
        <p:nvSpPr>
          <p:cNvPr id="23693" name="Oval 141">
            <a:extLst>
              <a:ext uri="{FF2B5EF4-FFF2-40B4-BE49-F238E27FC236}">
                <a16:creationId xmlns:a16="http://schemas.microsoft.com/office/drawing/2014/main" id="{01F561DA-7DBC-4C14-8D92-C05608C7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10</a:t>
            </a:r>
          </a:p>
        </p:txBody>
      </p:sp>
      <p:sp>
        <p:nvSpPr>
          <p:cNvPr id="23694" name="Oval 142">
            <a:extLst>
              <a:ext uri="{FF2B5EF4-FFF2-40B4-BE49-F238E27FC236}">
                <a16:creationId xmlns:a16="http://schemas.microsoft.com/office/drawing/2014/main" id="{27754E03-9DA8-4035-93DA-C1395771D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09</a:t>
            </a:r>
          </a:p>
        </p:txBody>
      </p:sp>
      <p:sp>
        <p:nvSpPr>
          <p:cNvPr id="23695" name="Oval 143">
            <a:extLst>
              <a:ext uri="{FF2B5EF4-FFF2-40B4-BE49-F238E27FC236}">
                <a16:creationId xmlns:a16="http://schemas.microsoft.com/office/drawing/2014/main" id="{C1092515-7537-4D85-8503-FADCD289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08</a:t>
            </a:r>
          </a:p>
        </p:txBody>
      </p:sp>
      <p:sp>
        <p:nvSpPr>
          <p:cNvPr id="23696" name="Oval 144">
            <a:extLst>
              <a:ext uri="{FF2B5EF4-FFF2-40B4-BE49-F238E27FC236}">
                <a16:creationId xmlns:a16="http://schemas.microsoft.com/office/drawing/2014/main" id="{151C2347-FD9D-438F-9ABF-FBB6E07F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07</a:t>
            </a:r>
          </a:p>
        </p:txBody>
      </p:sp>
      <p:sp>
        <p:nvSpPr>
          <p:cNvPr id="23697" name="Oval 145">
            <a:extLst>
              <a:ext uri="{FF2B5EF4-FFF2-40B4-BE49-F238E27FC236}">
                <a16:creationId xmlns:a16="http://schemas.microsoft.com/office/drawing/2014/main" id="{57C7DA4E-1509-44B6-B333-71C14C399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06</a:t>
            </a:r>
          </a:p>
        </p:txBody>
      </p:sp>
      <p:sp>
        <p:nvSpPr>
          <p:cNvPr id="23698" name="Oval 146">
            <a:extLst>
              <a:ext uri="{FF2B5EF4-FFF2-40B4-BE49-F238E27FC236}">
                <a16:creationId xmlns:a16="http://schemas.microsoft.com/office/drawing/2014/main" id="{0D798A93-24CB-4BF1-87F8-05B3E882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05</a:t>
            </a:r>
          </a:p>
        </p:txBody>
      </p:sp>
      <p:sp>
        <p:nvSpPr>
          <p:cNvPr id="23699" name="Oval 147">
            <a:extLst>
              <a:ext uri="{FF2B5EF4-FFF2-40B4-BE49-F238E27FC236}">
                <a16:creationId xmlns:a16="http://schemas.microsoft.com/office/drawing/2014/main" id="{F148B3C0-8382-4783-B85A-BF699040F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04</a:t>
            </a:r>
          </a:p>
        </p:txBody>
      </p:sp>
      <p:sp>
        <p:nvSpPr>
          <p:cNvPr id="23700" name="Oval 148">
            <a:extLst>
              <a:ext uri="{FF2B5EF4-FFF2-40B4-BE49-F238E27FC236}">
                <a16:creationId xmlns:a16="http://schemas.microsoft.com/office/drawing/2014/main" id="{8D3A802C-C3DD-484F-8440-80826C0AB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03</a:t>
            </a:r>
          </a:p>
        </p:txBody>
      </p:sp>
      <p:sp>
        <p:nvSpPr>
          <p:cNvPr id="23701" name="Oval 149">
            <a:extLst>
              <a:ext uri="{FF2B5EF4-FFF2-40B4-BE49-F238E27FC236}">
                <a16:creationId xmlns:a16="http://schemas.microsoft.com/office/drawing/2014/main" id="{9C408FBB-775E-4DAF-8C2A-54BE1C476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02</a:t>
            </a:r>
          </a:p>
        </p:txBody>
      </p:sp>
      <p:sp>
        <p:nvSpPr>
          <p:cNvPr id="23702" name="Oval 150">
            <a:extLst>
              <a:ext uri="{FF2B5EF4-FFF2-40B4-BE49-F238E27FC236}">
                <a16:creationId xmlns:a16="http://schemas.microsoft.com/office/drawing/2014/main" id="{8E084F8A-85EA-412A-B64C-CA1E3DD64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01</a:t>
            </a:r>
          </a:p>
        </p:txBody>
      </p:sp>
      <p:sp>
        <p:nvSpPr>
          <p:cNvPr id="23703" name="Oval 151">
            <a:extLst>
              <a:ext uri="{FF2B5EF4-FFF2-40B4-BE49-F238E27FC236}">
                <a16:creationId xmlns:a16="http://schemas.microsoft.com/office/drawing/2014/main" id="{DDB5F666-171F-476F-9612-2A3E0F70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5830888"/>
            <a:ext cx="1676400" cy="9906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0000FF"/>
              </a:gs>
              <a:gs pos="100000">
                <a:schemeClr val="bg2"/>
              </a:gs>
            </a:gsLst>
            <a:lin ang="5400000" scaled="1"/>
          </a:gradFill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Meli" pitchFamily="2" charset="0"/>
              </a:rPr>
              <a:t>00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5A2416-B78B-4333-BB84-F0630DA9D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00982"/>
              </p:ext>
            </p:extLst>
          </p:nvPr>
        </p:nvGraphicFramePr>
        <p:xfrm>
          <a:off x="725667" y="319625"/>
          <a:ext cx="10871290" cy="548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58">
                  <a:extLst>
                    <a:ext uri="{9D8B030D-6E8A-4147-A177-3AD203B41FA5}">
                      <a16:colId xmlns:a16="http://schemas.microsoft.com/office/drawing/2014/main" val="2582825445"/>
                    </a:ext>
                  </a:extLst>
                </a:gridCol>
                <a:gridCol w="2174258">
                  <a:extLst>
                    <a:ext uri="{9D8B030D-6E8A-4147-A177-3AD203B41FA5}">
                      <a16:colId xmlns:a16="http://schemas.microsoft.com/office/drawing/2014/main" val="1270288056"/>
                    </a:ext>
                  </a:extLst>
                </a:gridCol>
                <a:gridCol w="2174258">
                  <a:extLst>
                    <a:ext uri="{9D8B030D-6E8A-4147-A177-3AD203B41FA5}">
                      <a16:colId xmlns:a16="http://schemas.microsoft.com/office/drawing/2014/main" val="1885709333"/>
                    </a:ext>
                  </a:extLst>
                </a:gridCol>
                <a:gridCol w="2174258">
                  <a:extLst>
                    <a:ext uri="{9D8B030D-6E8A-4147-A177-3AD203B41FA5}">
                      <a16:colId xmlns:a16="http://schemas.microsoft.com/office/drawing/2014/main" val="3748391754"/>
                    </a:ext>
                  </a:extLst>
                </a:gridCol>
                <a:gridCol w="2174258">
                  <a:extLst>
                    <a:ext uri="{9D8B030D-6E8A-4147-A177-3AD203B41FA5}">
                      <a16:colId xmlns:a16="http://schemas.microsoft.com/office/drawing/2014/main" val="51067831"/>
                    </a:ext>
                  </a:extLst>
                </a:gridCol>
              </a:tblGrid>
              <a:tr h="600379"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00653"/>
                  </a:ext>
                </a:extLst>
              </a:tr>
              <a:tr h="2680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27022"/>
                  </a:ext>
                </a:extLst>
              </a:tr>
              <a:tr h="122756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41911"/>
                  </a:ext>
                </a:extLst>
              </a:tr>
            </a:tbl>
          </a:graphicData>
        </a:graphic>
      </p:graphicFrame>
      <p:sp>
        <p:nvSpPr>
          <p:cNvPr id="126" name="Rectangle 125">
            <a:extLst>
              <a:ext uri="{FF2B5EF4-FFF2-40B4-BE49-F238E27FC236}">
                <a16:creationId xmlns:a16="http://schemas.microsoft.com/office/drawing/2014/main" id="{0E775624-D1B1-474E-A7AE-C8D04D5BFC43}"/>
              </a:ext>
            </a:extLst>
          </p:cNvPr>
          <p:cNvSpPr/>
          <p:nvPr/>
        </p:nvSpPr>
        <p:spPr>
          <a:xfrm>
            <a:off x="1471681" y="438844"/>
            <a:ext cx="924863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5A5F1-C444-4606-B0BA-173E30DAD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3" y="1045343"/>
            <a:ext cx="2014636" cy="2839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8E468-7C97-47DB-8355-73C5FBD46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20" y="1072838"/>
            <a:ext cx="2014636" cy="2839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CF75A-CF3D-4601-A773-A96B06781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35" y="1045343"/>
            <a:ext cx="2014636" cy="2866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05BC8-DB32-4011-A8F3-102FD608E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69" y="1045343"/>
            <a:ext cx="2090601" cy="2866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77698B-6266-4DCF-BCD2-B136F9C088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92" y="1045344"/>
            <a:ext cx="2090601" cy="2866780"/>
          </a:xfrm>
          <a:prstGeom prst="rect">
            <a:avLst/>
          </a:prstGeom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8ADD5ED-EAD7-45E5-925E-8F0D91EEBBFD}"/>
              </a:ext>
            </a:extLst>
          </p:cNvPr>
          <p:cNvSpPr/>
          <p:nvPr/>
        </p:nvSpPr>
        <p:spPr>
          <a:xfrm>
            <a:off x="993906" y="4029462"/>
            <a:ext cx="1491267" cy="461665"/>
          </a:xfrm>
          <a:custGeom>
            <a:avLst/>
            <a:gdLst>
              <a:gd name="connsiteX0" fmla="*/ 0 w 1491267"/>
              <a:gd name="connsiteY0" fmla="*/ 0 h 894760"/>
              <a:gd name="connsiteX1" fmla="*/ 1491267 w 1491267"/>
              <a:gd name="connsiteY1" fmla="*/ 0 h 894760"/>
              <a:gd name="connsiteX2" fmla="*/ 1491267 w 1491267"/>
              <a:gd name="connsiteY2" fmla="*/ 894760 h 894760"/>
              <a:gd name="connsiteX3" fmla="*/ 0 w 1491267"/>
              <a:gd name="connsiteY3" fmla="*/ 894760 h 894760"/>
              <a:gd name="connsiteX4" fmla="*/ 0 w 1491267"/>
              <a:gd name="connsiteY4" fmla="*/ 0 h 8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67" h="894760">
                <a:moveTo>
                  <a:pt x="0" y="0"/>
                </a:moveTo>
                <a:lnTo>
                  <a:pt x="1491267" y="0"/>
                </a:lnTo>
                <a:lnTo>
                  <a:pt x="1491267" y="894760"/>
                </a:lnTo>
                <a:lnTo>
                  <a:pt x="0" y="894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187DB9F-37AB-4673-B554-E40D346DEB13}"/>
              </a:ext>
            </a:extLst>
          </p:cNvPr>
          <p:cNvSpPr/>
          <p:nvPr/>
        </p:nvSpPr>
        <p:spPr>
          <a:xfrm>
            <a:off x="2906649" y="4029461"/>
            <a:ext cx="2120407" cy="461665"/>
          </a:xfrm>
          <a:custGeom>
            <a:avLst/>
            <a:gdLst>
              <a:gd name="connsiteX0" fmla="*/ 0 w 1491267"/>
              <a:gd name="connsiteY0" fmla="*/ 0 h 894760"/>
              <a:gd name="connsiteX1" fmla="*/ 1491267 w 1491267"/>
              <a:gd name="connsiteY1" fmla="*/ 0 h 894760"/>
              <a:gd name="connsiteX2" fmla="*/ 1491267 w 1491267"/>
              <a:gd name="connsiteY2" fmla="*/ 894760 h 894760"/>
              <a:gd name="connsiteX3" fmla="*/ 0 w 1491267"/>
              <a:gd name="connsiteY3" fmla="*/ 894760 h 894760"/>
              <a:gd name="connsiteX4" fmla="*/ 0 w 1491267"/>
              <a:gd name="connsiteY4" fmla="*/ 0 h 8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67" h="894760">
                <a:moveTo>
                  <a:pt x="0" y="0"/>
                </a:moveTo>
                <a:lnTo>
                  <a:pt x="1491267" y="0"/>
                </a:lnTo>
                <a:lnTo>
                  <a:pt x="1491267" y="894760"/>
                </a:lnTo>
                <a:lnTo>
                  <a:pt x="0" y="894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CC796C6-3640-4DF8-8F13-8FE467B3EA44}"/>
              </a:ext>
            </a:extLst>
          </p:cNvPr>
          <p:cNvSpPr/>
          <p:nvPr/>
        </p:nvSpPr>
        <p:spPr>
          <a:xfrm>
            <a:off x="5187280" y="4002355"/>
            <a:ext cx="1904345" cy="488771"/>
          </a:xfrm>
          <a:custGeom>
            <a:avLst/>
            <a:gdLst>
              <a:gd name="connsiteX0" fmla="*/ 0 w 1491267"/>
              <a:gd name="connsiteY0" fmla="*/ 0 h 894760"/>
              <a:gd name="connsiteX1" fmla="*/ 1491267 w 1491267"/>
              <a:gd name="connsiteY1" fmla="*/ 0 h 894760"/>
              <a:gd name="connsiteX2" fmla="*/ 1491267 w 1491267"/>
              <a:gd name="connsiteY2" fmla="*/ 894760 h 894760"/>
              <a:gd name="connsiteX3" fmla="*/ 0 w 1491267"/>
              <a:gd name="connsiteY3" fmla="*/ 894760 h 894760"/>
              <a:gd name="connsiteX4" fmla="*/ 0 w 1491267"/>
              <a:gd name="connsiteY4" fmla="*/ 0 h 8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67" h="894760">
                <a:moveTo>
                  <a:pt x="0" y="0"/>
                </a:moveTo>
                <a:lnTo>
                  <a:pt x="1491267" y="0"/>
                </a:lnTo>
                <a:lnTo>
                  <a:pt x="1491267" y="894760"/>
                </a:lnTo>
                <a:lnTo>
                  <a:pt x="0" y="894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540D68AC-A627-45F6-A0AF-3AF6184ADAAB}"/>
              </a:ext>
            </a:extLst>
          </p:cNvPr>
          <p:cNvSpPr/>
          <p:nvPr/>
        </p:nvSpPr>
        <p:spPr>
          <a:xfrm>
            <a:off x="7588735" y="3988802"/>
            <a:ext cx="1491267" cy="488771"/>
          </a:xfrm>
          <a:custGeom>
            <a:avLst/>
            <a:gdLst>
              <a:gd name="connsiteX0" fmla="*/ 0 w 1491267"/>
              <a:gd name="connsiteY0" fmla="*/ 0 h 894760"/>
              <a:gd name="connsiteX1" fmla="*/ 1491267 w 1491267"/>
              <a:gd name="connsiteY1" fmla="*/ 0 h 894760"/>
              <a:gd name="connsiteX2" fmla="*/ 1491267 w 1491267"/>
              <a:gd name="connsiteY2" fmla="*/ 894760 h 894760"/>
              <a:gd name="connsiteX3" fmla="*/ 0 w 1491267"/>
              <a:gd name="connsiteY3" fmla="*/ 894760 h 894760"/>
              <a:gd name="connsiteX4" fmla="*/ 0 w 1491267"/>
              <a:gd name="connsiteY4" fmla="*/ 0 h 8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67" h="894760">
                <a:moveTo>
                  <a:pt x="0" y="0"/>
                </a:moveTo>
                <a:lnTo>
                  <a:pt x="1491267" y="0"/>
                </a:lnTo>
                <a:lnTo>
                  <a:pt x="1491267" y="894760"/>
                </a:lnTo>
                <a:lnTo>
                  <a:pt x="0" y="894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30C92CC-771A-4CD5-9D20-B9F4574BE260}"/>
              </a:ext>
            </a:extLst>
          </p:cNvPr>
          <p:cNvSpPr/>
          <p:nvPr/>
        </p:nvSpPr>
        <p:spPr>
          <a:xfrm>
            <a:off x="9771358" y="4029460"/>
            <a:ext cx="1491267" cy="461665"/>
          </a:xfrm>
          <a:custGeom>
            <a:avLst/>
            <a:gdLst>
              <a:gd name="connsiteX0" fmla="*/ 0 w 1491267"/>
              <a:gd name="connsiteY0" fmla="*/ 0 h 894760"/>
              <a:gd name="connsiteX1" fmla="*/ 1491267 w 1491267"/>
              <a:gd name="connsiteY1" fmla="*/ 0 h 894760"/>
              <a:gd name="connsiteX2" fmla="*/ 1491267 w 1491267"/>
              <a:gd name="connsiteY2" fmla="*/ 894760 h 894760"/>
              <a:gd name="connsiteX3" fmla="*/ 0 w 1491267"/>
              <a:gd name="connsiteY3" fmla="*/ 894760 h 894760"/>
              <a:gd name="connsiteX4" fmla="*/ 0 w 1491267"/>
              <a:gd name="connsiteY4" fmla="*/ 0 h 8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67" h="894760">
                <a:moveTo>
                  <a:pt x="0" y="0"/>
                </a:moveTo>
                <a:lnTo>
                  <a:pt x="1491267" y="0"/>
                </a:lnTo>
                <a:lnTo>
                  <a:pt x="1491267" y="894760"/>
                </a:lnTo>
                <a:lnTo>
                  <a:pt x="0" y="894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4506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3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3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4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4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4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4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4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4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4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4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5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5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5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5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5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5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5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5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5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5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6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6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6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6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6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6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6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6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6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6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6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6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6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6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7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7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7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7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7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7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7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7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7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7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7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7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7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7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8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8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8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8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8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8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8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8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3" grpId="0" animBg="1"/>
      <p:bldP spid="23583" grpId="1" animBg="1"/>
      <p:bldP spid="23583" grpId="2" animBg="1"/>
      <p:bldP spid="23584" grpId="0" animBg="1"/>
      <p:bldP spid="23584" grpId="1" animBg="1"/>
      <p:bldP spid="23584" grpId="2" animBg="1"/>
      <p:bldP spid="23585" grpId="0" animBg="1"/>
      <p:bldP spid="23585" grpId="1" animBg="1"/>
      <p:bldP spid="23585" grpId="2" animBg="1"/>
      <p:bldP spid="23586" grpId="0" animBg="1"/>
      <p:bldP spid="23586" grpId="1" animBg="1"/>
      <p:bldP spid="23586" grpId="2" animBg="1"/>
      <p:bldP spid="23587" grpId="0" animBg="1"/>
      <p:bldP spid="23587" grpId="1" animBg="1"/>
      <p:bldP spid="23587" grpId="2" animBg="1"/>
      <p:bldP spid="23588" grpId="0" animBg="1"/>
      <p:bldP spid="23588" grpId="1" animBg="1"/>
      <p:bldP spid="23588" grpId="2" animBg="1"/>
      <p:bldP spid="23589" grpId="0" animBg="1"/>
      <p:bldP spid="23589" grpId="1" animBg="1"/>
      <p:bldP spid="23589" grpId="2" animBg="1"/>
      <p:bldP spid="23590" grpId="0" animBg="1"/>
      <p:bldP spid="23590" grpId="1" animBg="1"/>
      <p:bldP spid="23590" grpId="2" animBg="1"/>
      <p:bldP spid="23591" grpId="0" animBg="1"/>
      <p:bldP spid="23591" grpId="1" animBg="1"/>
      <p:bldP spid="23591" grpId="2" animBg="1"/>
      <p:bldP spid="23592" grpId="0" animBg="1"/>
      <p:bldP spid="23592" grpId="1" animBg="1"/>
      <p:bldP spid="23592" grpId="2" animBg="1"/>
      <p:bldP spid="23593" grpId="0" animBg="1"/>
      <p:bldP spid="23593" grpId="1" animBg="1"/>
      <p:bldP spid="23593" grpId="2" animBg="1"/>
      <p:bldP spid="23594" grpId="0" animBg="1"/>
      <p:bldP spid="23594" grpId="1" animBg="1"/>
      <p:bldP spid="23594" grpId="2" animBg="1"/>
      <p:bldP spid="23595" grpId="0" animBg="1"/>
      <p:bldP spid="23595" grpId="1" animBg="1"/>
      <p:bldP spid="23595" grpId="2" animBg="1"/>
      <p:bldP spid="23596" grpId="0" animBg="1"/>
      <p:bldP spid="23596" grpId="1" animBg="1"/>
      <p:bldP spid="23596" grpId="2" animBg="1"/>
      <p:bldP spid="23597" grpId="0" animBg="1"/>
      <p:bldP spid="23597" grpId="1" animBg="1"/>
      <p:bldP spid="23597" grpId="2" animBg="1"/>
      <p:bldP spid="23598" grpId="0" animBg="1"/>
      <p:bldP spid="23598" grpId="1" animBg="1"/>
      <p:bldP spid="23598" grpId="2" animBg="1"/>
      <p:bldP spid="23599" grpId="0" animBg="1"/>
      <p:bldP spid="23599" grpId="1" animBg="1"/>
      <p:bldP spid="23599" grpId="2" animBg="1"/>
      <p:bldP spid="23600" grpId="0" animBg="1"/>
      <p:bldP spid="23600" grpId="1" animBg="1"/>
      <p:bldP spid="23600" grpId="2" animBg="1"/>
      <p:bldP spid="23601" grpId="0" animBg="1"/>
      <p:bldP spid="23601" grpId="1" animBg="1"/>
      <p:bldP spid="23601" grpId="2" animBg="1"/>
      <p:bldP spid="23602" grpId="0" animBg="1"/>
      <p:bldP spid="23602" grpId="1" animBg="1"/>
      <p:bldP spid="23602" grpId="2" animBg="1"/>
      <p:bldP spid="23603" grpId="0" animBg="1"/>
      <p:bldP spid="23603" grpId="1" animBg="1"/>
      <p:bldP spid="23603" grpId="2" animBg="1"/>
      <p:bldP spid="23604" grpId="0" animBg="1"/>
      <p:bldP spid="23604" grpId="1" animBg="1"/>
      <p:bldP spid="23604" grpId="2" animBg="1"/>
      <p:bldP spid="23605" grpId="0" animBg="1"/>
      <p:bldP spid="23605" grpId="1" animBg="1"/>
      <p:bldP spid="23605" grpId="2" animBg="1"/>
      <p:bldP spid="23606" grpId="0" animBg="1"/>
      <p:bldP spid="23606" grpId="1" animBg="1"/>
      <p:bldP spid="23606" grpId="2" animBg="1"/>
      <p:bldP spid="23607" grpId="0" animBg="1"/>
      <p:bldP spid="23607" grpId="1" animBg="1"/>
      <p:bldP spid="23607" grpId="2" animBg="1"/>
      <p:bldP spid="23608" grpId="0" animBg="1"/>
      <p:bldP spid="23608" grpId="1" animBg="1"/>
      <p:bldP spid="23608" grpId="2" animBg="1"/>
      <p:bldP spid="23609" grpId="0" animBg="1"/>
      <p:bldP spid="23609" grpId="1" animBg="1"/>
      <p:bldP spid="23609" grpId="2" animBg="1"/>
      <p:bldP spid="23610" grpId="0" animBg="1"/>
      <p:bldP spid="23610" grpId="1" animBg="1"/>
      <p:bldP spid="23610" grpId="2" animBg="1"/>
      <p:bldP spid="23611" grpId="0" animBg="1"/>
      <p:bldP spid="23611" grpId="1" animBg="1"/>
      <p:bldP spid="23611" grpId="2" animBg="1"/>
      <p:bldP spid="23612" grpId="0" animBg="1"/>
      <p:bldP spid="23612" grpId="1" animBg="1"/>
      <p:bldP spid="23612" grpId="2" animBg="1"/>
      <p:bldP spid="23613" grpId="0" animBg="1"/>
      <p:bldP spid="23613" grpId="1" animBg="1"/>
      <p:bldP spid="23613" grpId="2" animBg="1"/>
      <p:bldP spid="23614" grpId="0" animBg="1"/>
      <p:bldP spid="23614" grpId="1" animBg="1"/>
      <p:bldP spid="23614" grpId="2" animBg="1"/>
      <p:bldP spid="23615" grpId="0" animBg="1"/>
      <p:bldP spid="23615" grpId="1" animBg="1"/>
      <p:bldP spid="23615" grpId="2" animBg="1"/>
      <p:bldP spid="23616" grpId="0" animBg="1"/>
      <p:bldP spid="23616" grpId="1" animBg="1"/>
      <p:bldP spid="23616" grpId="2" animBg="1"/>
      <p:bldP spid="23617" grpId="0" animBg="1"/>
      <p:bldP spid="23617" grpId="1" animBg="1"/>
      <p:bldP spid="23617" grpId="2" animBg="1"/>
      <p:bldP spid="23618" grpId="0" animBg="1"/>
      <p:bldP spid="23618" grpId="1" animBg="1"/>
      <p:bldP spid="23618" grpId="2" animBg="1"/>
      <p:bldP spid="23619" grpId="0" animBg="1"/>
      <p:bldP spid="23619" grpId="1" animBg="1"/>
      <p:bldP spid="23619" grpId="2" animBg="1"/>
      <p:bldP spid="23620" grpId="0" animBg="1"/>
      <p:bldP spid="23620" grpId="1" animBg="1"/>
      <p:bldP spid="23620" grpId="2" animBg="1"/>
      <p:bldP spid="23621" grpId="0" animBg="1"/>
      <p:bldP spid="23621" grpId="1" animBg="1"/>
      <p:bldP spid="23621" grpId="2" animBg="1"/>
      <p:bldP spid="23622" grpId="0" animBg="1"/>
      <p:bldP spid="23622" grpId="1" animBg="1"/>
      <p:bldP spid="23622" grpId="2" animBg="1"/>
      <p:bldP spid="23623" grpId="0" animBg="1"/>
      <p:bldP spid="23623" grpId="1" animBg="1"/>
      <p:bldP spid="23623" grpId="2" animBg="1"/>
      <p:bldP spid="23624" grpId="0" animBg="1"/>
      <p:bldP spid="23624" grpId="1" animBg="1"/>
      <p:bldP spid="23624" grpId="2" animBg="1"/>
      <p:bldP spid="23625" grpId="0" animBg="1"/>
      <p:bldP spid="23625" grpId="1" animBg="1"/>
      <p:bldP spid="23625" grpId="2" animBg="1"/>
      <p:bldP spid="23626" grpId="0" animBg="1"/>
      <p:bldP spid="23626" grpId="1" animBg="1"/>
      <p:bldP spid="23626" grpId="2" animBg="1"/>
      <p:bldP spid="23627" grpId="0" animBg="1"/>
      <p:bldP spid="23627" grpId="1" animBg="1"/>
      <p:bldP spid="23627" grpId="2" animBg="1"/>
      <p:bldP spid="23628" grpId="0" animBg="1"/>
      <p:bldP spid="23628" grpId="1" animBg="1"/>
      <p:bldP spid="23628" grpId="2" animBg="1"/>
      <p:bldP spid="23629" grpId="0" animBg="1"/>
      <p:bldP spid="23629" grpId="1" animBg="1"/>
      <p:bldP spid="23629" grpId="2" animBg="1"/>
      <p:bldP spid="23630" grpId="0" animBg="1"/>
      <p:bldP spid="23630" grpId="1" animBg="1"/>
      <p:bldP spid="23630" grpId="2" animBg="1"/>
      <p:bldP spid="23631" grpId="0" animBg="1"/>
      <p:bldP spid="23631" grpId="1" animBg="1"/>
      <p:bldP spid="23631" grpId="2" animBg="1"/>
      <p:bldP spid="23632" grpId="0" animBg="1"/>
      <p:bldP spid="23632" grpId="1" animBg="1"/>
      <p:bldP spid="23632" grpId="2" animBg="1"/>
      <p:bldP spid="23633" grpId="0" animBg="1"/>
      <p:bldP spid="23633" grpId="1" animBg="1"/>
      <p:bldP spid="23633" grpId="2" animBg="1"/>
      <p:bldP spid="23634" grpId="0" animBg="1"/>
      <p:bldP spid="23634" grpId="1" animBg="1"/>
      <p:bldP spid="23634" grpId="2" animBg="1"/>
      <p:bldP spid="23635" grpId="0" animBg="1"/>
      <p:bldP spid="23635" grpId="1" animBg="1"/>
      <p:bldP spid="23635" grpId="2" animBg="1"/>
      <p:bldP spid="23636" grpId="0" animBg="1"/>
      <p:bldP spid="23636" grpId="1" animBg="1"/>
      <p:bldP spid="23636" grpId="2" animBg="1"/>
      <p:bldP spid="23637" grpId="0" animBg="1"/>
      <p:bldP spid="23637" grpId="1" animBg="1"/>
      <p:bldP spid="23637" grpId="2" animBg="1"/>
      <p:bldP spid="23638" grpId="0" animBg="1"/>
      <p:bldP spid="23638" grpId="1" animBg="1"/>
      <p:bldP spid="23638" grpId="2" animBg="1"/>
      <p:bldP spid="23639" grpId="0" animBg="1"/>
      <p:bldP spid="23639" grpId="1" animBg="1"/>
      <p:bldP spid="23639" grpId="2" animBg="1"/>
      <p:bldP spid="23640" grpId="0" animBg="1"/>
      <p:bldP spid="23640" grpId="1" animBg="1"/>
      <p:bldP spid="23640" grpId="2" animBg="1"/>
      <p:bldP spid="23641" grpId="0" animBg="1"/>
      <p:bldP spid="23641" grpId="1" animBg="1"/>
      <p:bldP spid="23641" grpId="2" animBg="1"/>
      <p:bldP spid="23642" grpId="0" animBg="1"/>
      <p:bldP spid="23642" grpId="1" animBg="1"/>
      <p:bldP spid="23642" grpId="2" animBg="1"/>
      <p:bldP spid="23643" grpId="0" animBg="1"/>
      <p:bldP spid="23643" grpId="1" animBg="1"/>
      <p:bldP spid="23643" grpId="2" animBg="1"/>
      <p:bldP spid="23644" grpId="0" animBg="1"/>
      <p:bldP spid="23644" grpId="1" animBg="1"/>
      <p:bldP spid="23644" grpId="2" animBg="1"/>
      <p:bldP spid="23645" grpId="0" animBg="1"/>
      <p:bldP spid="23645" grpId="1" animBg="1"/>
      <p:bldP spid="23645" grpId="2" animBg="1"/>
      <p:bldP spid="23646" grpId="0" animBg="1"/>
      <p:bldP spid="23646" grpId="1" animBg="1"/>
      <p:bldP spid="23646" grpId="2" animBg="1"/>
      <p:bldP spid="23647" grpId="0" animBg="1"/>
      <p:bldP spid="23647" grpId="1" animBg="1"/>
      <p:bldP spid="23647" grpId="2" animBg="1"/>
      <p:bldP spid="23648" grpId="0" animBg="1"/>
      <p:bldP spid="23648" grpId="1" animBg="1"/>
      <p:bldP spid="23648" grpId="2" animBg="1"/>
      <p:bldP spid="23649" grpId="0" animBg="1"/>
      <p:bldP spid="23649" grpId="1" animBg="1"/>
      <p:bldP spid="23649" grpId="2" animBg="1"/>
      <p:bldP spid="23650" grpId="0" animBg="1"/>
      <p:bldP spid="23650" grpId="1" animBg="1"/>
      <p:bldP spid="23650" grpId="2" animBg="1"/>
      <p:bldP spid="23651" grpId="0" animBg="1"/>
      <p:bldP spid="23651" grpId="1" animBg="1"/>
      <p:bldP spid="23651" grpId="2" animBg="1"/>
      <p:bldP spid="23652" grpId="0" animBg="1"/>
      <p:bldP spid="23652" grpId="1" animBg="1"/>
      <p:bldP spid="23652" grpId="2" animBg="1"/>
      <p:bldP spid="23653" grpId="0" animBg="1"/>
      <p:bldP spid="23653" grpId="1" animBg="1"/>
      <p:bldP spid="23653" grpId="2" animBg="1"/>
      <p:bldP spid="23654" grpId="0" animBg="1"/>
      <p:bldP spid="23654" grpId="1" animBg="1"/>
      <p:bldP spid="23654" grpId="2" animBg="1"/>
      <p:bldP spid="23655" grpId="0" animBg="1"/>
      <p:bldP spid="23655" grpId="1" animBg="1"/>
      <p:bldP spid="23655" grpId="2" animBg="1"/>
      <p:bldP spid="23656" grpId="0" animBg="1"/>
      <p:bldP spid="23656" grpId="1" animBg="1"/>
      <p:bldP spid="23656" grpId="2" animBg="1"/>
      <p:bldP spid="23657" grpId="0" animBg="1"/>
      <p:bldP spid="23657" grpId="1" animBg="1"/>
      <p:bldP spid="23657" grpId="2" animBg="1"/>
      <p:bldP spid="23658" grpId="0" animBg="1"/>
      <p:bldP spid="23658" grpId="1" animBg="1"/>
      <p:bldP spid="23658" grpId="2" animBg="1"/>
      <p:bldP spid="23659" grpId="0" animBg="1"/>
      <p:bldP spid="23659" grpId="1" animBg="1"/>
      <p:bldP spid="23659" grpId="2" animBg="1"/>
      <p:bldP spid="23660" grpId="0" animBg="1"/>
      <p:bldP spid="23660" grpId="1" animBg="1"/>
      <p:bldP spid="23660" grpId="2" animBg="1"/>
      <p:bldP spid="23661" grpId="0" animBg="1"/>
      <p:bldP spid="23661" grpId="1" animBg="1"/>
      <p:bldP spid="23661" grpId="2" animBg="1"/>
      <p:bldP spid="23662" grpId="0" animBg="1"/>
      <p:bldP spid="23662" grpId="1" animBg="1"/>
      <p:bldP spid="23662" grpId="2" animBg="1"/>
      <p:bldP spid="23663" grpId="0" animBg="1"/>
      <p:bldP spid="23663" grpId="1" animBg="1"/>
      <p:bldP spid="23663" grpId="2" animBg="1"/>
      <p:bldP spid="23664" grpId="0" animBg="1"/>
      <p:bldP spid="23664" grpId="1" animBg="1"/>
      <p:bldP spid="23664" grpId="2" animBg="1"/>
      <p:bldP spid="23665" grpId="0" animBg="1"/>
      <p:bldP spid="23665" grpId="1" animBg="1"/>
      <p:bldP spid="23665" grpId="2" animBg="1"/>
      <p:bldP spid="23666" grpId="0" animBg="1"/>
      <p:bldP spid="23666" grpId="1" animBg="1"/>
      <p:bldP spid="23666" grpId="2" animBg="1"/>
      <p:bldP spid="23667" grpId="0" animBg="1"/>
      <p:bldP spid="23667" grpId="1" animBg="1"/>
      <p:bldP spid="23667" grpId="2" animBg="1"/>
      <p:bldP spid="23668" grpId="0" animBg="1"/>
      <p:bldP spid="23668" grpId="1" animBg="1"/>
      <p:bldP spid="23668" grpId="2" animBg="1"/>
      <p:bldP spid="23669" grpId="0" animBg="1"/>
      <p:bldP spid="23669" grpId="1" animBg="1"/>
      <p:bldP spid="23669" grpId="2" animBg="1"/>
      <p:bldP spid="23670" grpId="0" animBg="1"/>
      <p:bldP spid="23670" grpId="1" animBg="1"/>
      <p:bldP spid="23670" grpId="2" animBg="1"/>
      <p:bldP spid="23671" grpId="0" animBg="1"/>
      <p:bldP spid="23671" grpId="1" animBg="1"/>
      <p:bldP spid="23671" grpId="2" animBg="1"/>
      <p:bldP spid="23672" grpId="0" animBg="1"/>
      <p:bldP spid="23672" grpId="1" animBg="1"/>
      <p:bldP spid="23672" grpId="2" animBg="1"/>
      <p:bldP spid="23673" grpId="0" animBg="1"/>
      <p:bldP spid="23673" grpId="1" animBg="1"/>
      <p:bldP spid="23673" grpId="2" animBg="1"/>
      <p:bldP spid="23674" grpId="0" animBg="1"/>
      <p:bldP spid="23674" grpId="1" animBg="1"/>
      <p:bldP spid="23674" grpId="2" animBg="1"/>
      <p:bldP spid="23675" grpId="0" animBg="1"/>
      <p:bldP spid="23675" grpId="1" animBg="1"/>
      <p:bldP spid="23675" grpId="2" animBg="1"/>
      <p:bldP spid="23676" grpId="0" animBg="1"/>
      <p:bldP spid="23676" grpId="1" animBg="1"/>
      <p:bldP spid="23676" grpId="2" animBg="1"/>
      <p:bldP spid="23677" grpId="0" animBg="1"/>
      <p:bldP spid="23677" grpId="1" animBg="1"/>
      <p:bldP spid="23677" grpId="2" animBg="1"/>
      <p:bldP spid="23678" grpId="0" animBg="1"/>
      <p:bldP spid="23678" grpId="1" animBg="1"/>
      <p:bldP spid="23678" grpId="2" animBg="1"/>
      <p:bldP spid="23679" grpId="0" animBg="1"/>
      <p:bldP spid="23679" grpId="1" animBg="1"/>
      <p:bldP spid="23679" grpId="2" animBg="1"/>
      <p:bldP spid="23680" grpId="0" animBg="1"/>
      <p:bldP spid="23680" grpId="1" animBg="1"/>
      <p:bldP spid="23680" grpId="2" animBg="1"/>
      <p:bldP spid="23681" grpId="0" animBg="1"/>
      <p:bldP spid="23681" grpId="1" animBg="1"/>
      <p:bldP spid="23681" grpId="2" animBg="1"/>
      <p:bldP spid="23682" grpId="0" animBg="1"/>
      <p:bldP spid="23682" grpId="1" animBg="1"/>
      <p:bldP spid="23682" grpId="2" animBg="1"/>
      <p:bldP spid="23683" grpId="0" animBg="1"/>
      <p:bldP spid="23683" grpId="1" animBg="1"/>
      <p:bldP spid="23683" grpId="2" animBg="1"/>
      <p:bldP spid="23684" grpId="0" animBg="1"/>
      <p:bldP spid="23684" grpId="1" animBg="1"/>
      <p:bldP spid="23684" grpId="2" animBg="1"/>
      <p:bldP spid="23685" grpId="0" animBg="1"/>
      <p:bldP spid="23685" grpId="1" animBg="1"/>
      <p:bldP spid="23685" grpId="2" animBg="1"/>
      <p:bldP spid="23686" grpId="0" animBg="1"/>
      <p:bldP spid="23686" grpId="1" animBg="1"/>
      <p:bldP spid="23686" grpId="2" animBg="1"/>
      <p:bldP spid="23687" grpId="0" animBg="1"/>
      <p:bldP spid="23687" grpId="1" animBg="1"/>
      <p:bldP spid="23687" grpId="2" animBg="1"/>
      <p:bldP spid="23688" grpId="0" animBg="1"/>
      <p:bldP spid="23688" grpId="1" animBg="1"/>
      <p:bldP spid="23688" grpId="2" animBg="1"/>
      <p:bldP spid="23689" grpId="0" animBg="1"/>
      <p:bldP spid="23689" grpId="1" animBg="1"/>
      <p:bldP spid="23689" grpId="2" animBg="1"/>
      <p:bldP spid="23690" grpId="0" animBg="1"/>
      <p:bldP spid="23690" grpId="1" animBg="1"/>
      <p:bldP spid="23690" grpId="2" animBg="1"/>
      <p:bldP spid="23691" grpId="0" animBg="1"/>
      <p:bldP spid="23691" grpId="1" animBg="1"/>
      <p:bldP spid="23691" grpId="2" animBg="1"/>
      <p:bldP spid="23692" grpId="0" animBg="1"/>
      <p:bldP spid="23692" grpId="1" animBg="1"/>
      <p:bldP spid="23692" grpId="2" animBg="1"/>
      <p:bldP spid="23693" grpId="0" animBg="1"/>
      <p:bldP spid="23693" grpId="1" animBg="1"/>
      <p:bldP spid="23693" grpId="2" animBg="1"/>
      <p:bldP spid="23694" grpId="0" animBg="1"/>
      <p:bldP spid="23694" grpId="1" animBg="1"/>
      <p:bldP spid="23694" grpId="2" animBg="1"/>
      <p:bldP spid="23695" grpId="0" animBg="1"/>
      <p:bldP spid="23695" grpId="1" animBg="1"/>
      <p:bldP spid="23695" grpId="2" animBg="1"/>
      <p:bldP spid="23696" grpId="0" animBg="1"/>
      <p:bldP spid="23696" grpId="1" animBg="1"/>
      <p:bldP spid="23696" grpId="2" animBg="1"/>
      <p:bldP spid="23697" grpId="0" animBg="1"/>
      <p:bldP spid="23697" grpId="1" animBg="1"/>
      <p:bldP spid="23697" grpId="2" animBg="1"/>
      <p:bldP spid="23698" grpId="0" animBg="1"/>
      <p:bldP spid="23698" grpId="1" animBg="1"/>
      <p:bldP spid="23698" grpId="2" animBg="1"/>
      <p:bldP spid="23699" grpId="0" animBg="1"/>
      <p:bldP spid="23699" grpId="1" animBg="1"/>
      <p:bldP spid="23699" grpId="2" animBg="1"/>
      <p:bldP spid="23700" grpId="0" animBg="1"/>
      <p:bldP spid="23700" grpId="1" animBg="1"/>
      <p:bldP spid="23700" grpId="2" animBg="1"/>
      <p:bldP spid="23701" grpId="0" animBg="1"/>
      <p:bldP spid="23701" grpId="1" animBg="1"/>
      <p:bldP spid="23701" grpId="2" animBg="1"/>
      <p:bldP spid="23702" grpId="0" animBg="1"/>
      <p:bldP spid="23702" grpId="1" animBg="1"/>
      <p:bldP spid="23702" grpId="2" animBg="1"/>
      <p:bldP spid="23703" grpId="0" animBg="1"/>
      <p:bldP spid="23703" grpId="1" animBg="1"/>
      <p:bldP spid="23703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2071</Words>
  <Application>Microsoft Office PowerPoint</Application>
  <PresentationFormat>Widescreen</PresentationFormat>
  <Paragraphs>741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Times New Roman</vt:lpstr>
      <vt:lpstr>VNI-Meli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thanhtam</dc:creator>
  <cp:lastModifiedBy>thanhtam</cp:lastModifiedBy>
  <cp:revision>236</cp:revision>
  <dcterms:created xsi:type="dcterms:W3CDTF">2022-09-03T04:37:17Z</dcterms:created>
  <dcterms:modified xsi:type="dcterms:W3CDTF">2022-10-30T12:24:37Z</dcterms:modified>
</cp:coreProperties>
</file>